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2.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5.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6.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7.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8.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9.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10.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notesSlides/notesSlide11.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12.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13.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notesSlides/notesSlide14.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notesSlides/notesSlide15.xml" ContentType="application/vnd.openxmlformats-officedocument.presentationml.notesSlid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16.xml" ContentType="application/vnd.openxmlformats-officedocument.presentationml.notesSlide+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notesSlides/notesSlide17.xml" ContentType="application/vnd.openxmlformats-officedocument.presentationml.notesSlide+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notesSlides/notesSlide18.xml" ContentType="application/vnd.openxmlformats-officedocument.presentationml.notesSlide+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notesSlides/notesSlide19.xml" ContentType="application/vnd.openxmlformats-officedocument.presentationml.notesSlide+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notesSlides/notesSlide20.xml" ContentType="application/vnd.openxmlformats-officedocument.presentationml.notesSlide+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notesSlides/notesSlide21.xml" ContentType="application/vnd.openxmlformats-officedocument.presentationml.notesSlide+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notesSlides/notesSlide22.xml" ContentType="application/vnd.openxmlformats-officedocument.presentationml.notesSlide+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notesSlides/notesSlide23.xml" ContentType="application/vnd.openxmlformats-officedocument.presentationml.notesSlide+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notesSlides/notesSlide24.xml" ContentType="application/vnd.openxmlformats-officedocument.presentationml.notesSlide+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notesSlides/notesSlide25.xml" ContentType="application/vnd.openxmlformats-officedocument.presentationml.notesSlide+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notesSlides/notesSlide26.xml" ContentType="application/vnd.openxmlformats-officedocument.presentationml.notesSlide+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notesSlides/notesSlide27.xml" ContentType="application/vnd.openxmlformats-officedocument.presentationml.notesSlide+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notesSlides/notesSlide28.xml" ContentType="application/vnd.openxmlformats-officedocument.presentationml.notesSlide+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notesSlides/notesSlide29.xml" ContentType="application/vnd.openxmlformats-officedocument.presentationml.notesSlide+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notesSlides/notesSlide30.xml" ContentType="application/vnd.openxmlformats-officedocument.presentationml.notesSlide+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notesSlides/notesSlide31.xml" ContentType="application/vnd.openxmlformats-officedocument.presentationml.notesSlide+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notesSlides/notesSlide32.xml" ContentType="application/vnd.openxmlformats-officedocument.presentationml.notesSlide+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notesSlides/notesSlide33.xml" ContentType="application/vnd.openxmlformats-officedocument.presentationml.notesSlide+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notesSlides/notesSlide34.xml" ContentType="application/vnd.openxmlformats-officedocument.presentationml.notesSlide+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notesSlides/notesSlide35.xml" ContentType="application/vnd.openxmlformats-officedocument.presentationml.notesSlide+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notesSlides/notesSlide36.xml" ContentType="application/vnd.openxmlformats-officedocument.presentationml.notesSlide+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notesSlides/notesSlide37.xml" ContentType="application/vnd.openxmlformats-officedocument.presentationml.notesSlide+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notesSlides/notesSlide38.xml" ContentType="application/vnd.openxmlformats-officedocument.presentationml.notesSlide+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notesSlides/notesSlide39.xml" ContentType="application/vnd.openxmlformats-officedocument.presentationml.notesSlide+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notesSlides/notesSlide40.xml" ContentType="application/vnd.openxmlformats-officedocument.presentationml.notesSlide+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notesSlides/notesSlide41.xml" ContentType="application/vnd.openxmlformats-officedocument.presentationml.notesSlide+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notesSlides/notesSlide42.xml" ContentType="application/vnd.openxmlformats-officedocument.presentationml.notesSlide+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notesSlides/notesSlide43.xml" ContentType="application/vnd.openxmlformats-officedocument.presentationml.notesSlide+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notesSlides/notesSlide44.xml" ContentType="application/vnd.openxmlformats-officedocument.presentationml.notesSlide+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notesSlides/notesSlide45.xml" ContentType="application/vnd.openxmlformats-officedocument.presentationml.notesSlide+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notesSlides/notesSlide46.xml" ContentType="application/vnd.openxmlformats-officedocument.presentationml.notesSlide+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notesSlides/notesSlide47.xml" ContentType="application/vnd.openxmlformats-officedocument.presentationml.notesSlide+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notesSlides/notesSlide48.xml" ContentType="application/vnd.openxmlformats-officedocument.presentationml.notesSlide+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51"/>
  </p:notesMasterIdLst>
  <p:handoutMasterIdLst>
    <p:handoutMasterId r:id="rId52"/>
  </p:handoutMasterIdLst>
  <p:sldIdLst>
    <p:sldId id="256" r:id="rId2"/>
    <p:sldId id="257" r:id="rId3"/>
    <p:sldId id="272" r:id="rId4"/>
    <p:sldId id="258" r:id="rId5"/>
    <p:sldId id="274" r:id="rId6"/>
    <p:sldId id="261" r:id="rId7"/>
    <p:sldId id="259" r:id="rId8"/>
    <p:sldId id="275" r:id="rId9"/>
    <p:sldId id="260" r:id="rId10"/>
    <p:sldId id="262" r:id="rId11"/>
    <p:sldId id="263" r:id="rId12"/>
    <p:sldId id="265" r:id="rId13"/>
    <p:sldId id="266" r:id="rId14"/>
    <p:sldId id="267" r:id="rId15"/>
    <p:sldId id="268" r:id="rId16"/>
    <p:sldId id="269" r:id="rId17"/>
    <p:sldId id="270" r:id="rId18"/>
    <p:sldId id="276" r:id="rId19"/>
    <p:sldId id="278" r:id="rId20"/>
    <p:sldId id="277" r:id="rId21"/>
    <p:sldId id="279" r:id="rId22"/>
    <p:sldId id="280" r:id="rId23"/>
    <p:sldId id="281" r:id="rId24"/>
    <p:sldId id="282" r:id="rId25"/>
    <p:sldId id="283" r:id="rId26"/>
    <p:sldId id="284" r:id="rId27"/>
    <p:sldId id="287" r:id="rId28"/>
    <p:sldId id="288" r:id="rId29"/>
    <p:sldId id="289"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7" r:id="rId46"/>
    <p:sldId id="312" r:id="rId47"/>
    <p:sldId id="309" r:id="rId48"/>
    <p:sldId id="310" r:id="rId49"/>
    <p:sldId id="311" r:id="rId50"/>
  </p:sldIdLst>
  <p:sldSz cx="9144000" cy="5143500" type="screen16x9"/>
  <p:notesSz cx="6858000" cy="9144000"/>
  <p:embeddedFontLst>
    <p:embeddedFont>
      <p:font typeface="Amatic SC" panose="00000500000000000000" pitchFamily="2" charset="-79"/>
      <p:regular r:id="rId53"/>
      <p:bold r:id="rId54"/>
    </p:embeddedFont>
    <p:embeddedFont>
      <p:font typeface="Fira Sans Extra Condensed" panose="020B0604020202020204" charset="0"/>
      <p:regular r:id="rId55"/>
      <p:bold r:id="rId56"/>
      <p:italic r:id="rId57"/>
      <p:boldItalic r:id="rId58"/>
    </p:embeddedFont>
    <p:embeddedFont>
      <p:font typeface="Helvetica Neue" panose="02000806000000020004" pitchFamily="2" charset="0"/>
      <p:bold r:id="rId59"/>
    </p:embeddedFont>
    <p:embeddedFont>
      <p:font typeface="Muli" panose="02000303000000000000" pitchFamily="2" charset="0"/>
      <p:regular r:id="rId60"/>
      <p:bold r:id="rId61"/>
      <p:italic r:id="rId62"/>
      <p:boldItalic r:id="rId63"/>
    </p:embeddedFont>
    <p:embeddedFont>
      <p:font typeface="Saira ExtraCondensed ExtraConde" panose="020B060402020202020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FA1E26-2473-48BB-B7BA-19B46330D220}">
  <a:tblStyle styleId="{1DFA1E26-2473-48BB-B7BA-19B46330D2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9" autoAdjust="0"/>
    <p:restoredTop sz="77071" autoAdjust="0"/>
  </p:normalViewPr>
  <p:slideViewPr>
    <p:cSldViewPr snapToGrid="0" showGuides="1">
      <p:cViewPr varScale="1">
        <p:scale>
          <a:sx n="109" d="100"/>
          <a:sy n="109" d="100"/>
        </p:scale>
        <p:origin x="80" y="105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24" d="100"/>
          <a:sy n="124" d="100"/>
        </p:scale>
        <p:origin x="1112" y="10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60" Type="http://schemas.openxmlformats.org/officeDocument/2006/relationships/font" Target="fonts/font8.fntdata"/><Relationship Id="rId65"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notesMaster" Target="notesMasters/notesMaster1.xml"/><Relationship Id="rId72"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essamad Derraz" userId="4c6d9526346a9ae3" providerId="LiveId" clId="{4233124B-9045-469B-A2D2-CE19095597E2}"/>
    <pc:docChg chg="undo custSel addSld delSld modSld">
      <pc:chgData name="Abdessamad Derraz" userId="4c6d9526346a9ae3" providerId="LiveId" clId="{4233124B-9045-469B-A2D2-CE19095597E2}" dt="2021-06-17T20:19:01.648" v="460"/>
      <pc:docMkLst>
        <pc:docMk/>
      </pc:docMkLst>
      <pc:sldChg chg="modNotesTx">
        <pc:chgData name="Abdessamad Derraz" userId="4c6d9526346a9ae3" providerId="LiveId" clId="{4233124B-9045-469B-A2D2-CE19095597E2}" dt="2021-06-17T20:18:10.909" v="457" actId="20577"/>
        <pc:sldMkLst>
          <pc:docMk/>
          <pc:sldMk cId="0" sldId="263"/>
        </pc:sldMkLst>
      </pc:sldChg>
      <pc:sldChg chg="modNotesTx">
        <pc:chgData name="Abdessamad Derraz" userId="4c6d9526346a9ae3" providerId="LiveId" clId="{4233124B-9045-469B-A2D2-CE19095597E2}" dt="2021-06-17T20:18:27.614" v="458" actId="20577"/>
        <pc:sldMkLst>
          <pc:docMk/>
          <pc:sldMk cId="2146160624" sldId="268"/>
        </pc:sldMkLst>
      </pc:sldChg>
      <pc:sldChg chg="modNotesTx">
        <pc:chgData name="Abdessamad Derraz" userId="4c6d9526346a9ae3" providerId="LiveId" clId="{4233124B-9045-469B-A2D2-CE19095597E2}" dt="2021-06-17T20:18:35.325" v="459" actId="20577"/>
        <pc:sldMkLst>
          <pc:docMk/>
          <pc:sldMk cId="1264042631" sldId="278"/>
        </pc:sldMkLst>
      </pc:sldChg>
      <pc:sldChg chg="modNotesTx">
        <pc:chgData name="Abdessamad Derraz" userId="4c6d9526346a9ae3" providerId="LiveId" clId="{4233124B-9045-469B-A2D2-CE19095597E2}" dt="2021-06-17T20:19:01.648" v="460"/>
        <pc:sldMkLst>
          <pc:docMk/>
          <pc:sldMk cId="104302918" sldId="281"/>
        </pc:sldMkLst>
      </pc:sldChg>
      <pc:sldChg chg="modNotesTx">
        <pc:chgData name="Abdessamad Derraz" userId="4c6d9526346a9ae3" providerId="LiveId" clId="{4233124B-9045-469B-A2D2-CE19095597E2}" dt="2021-06-17T19:44:51.382" v="0" actId="20577"/>
        <pc:sldMkLst>
          <pc:docMk/>
          <pc:sldMk cId="92191172" sldId="289"/>
        </pc:sldMkLst>
      </pc:sldChg>
      <pc:sldChg chg="modNotesTx">
        <pc:chgData name="Abdessamad Derraz" userId="4c6d9526346a9ae3" providerId="LiveId" clId="{4233124B-9045-469B-A2D2-CE19095597E2}" dt="2021-06-17T19:56:33.102" v="296"/>
        <pc:sldMkLst>
          <pc:docMk/>
          <pc:sldMk cId="3453193129" sldId="291"/>
        </pc:sldMkLst>
      </pc:sldChg>
      <pc:sldChg chg="modNotesTx">
        <pc:chgData name="Abdessamad Derraz" userId="4c6d9526346a9ae3" providerId="LiveId" clId="{4233124B-9045-469B-A2D2-CE19095597E2}" dt="2021-06-17T19:58:58.110" v="333" actId="20577"/>
        <pc:sldMkLst>
          <pc:docMk/>
          <pc:sldMk cId="859516987" sldId="292"/>
        </pc:sldMkLst>
      </pc:sldChg>
      <pc:sldChg chg="modNotesTx">
        <pc:chgData name="Abdessamad Derraz" userId="4c6d9526346a9ae3" providerId="LiveId" clId="{4233124B-9045-469B-A2D2-CE19095597E2}" dt="2021-06-17T20:03:07.421" v="373" actId="20577"/>
        <pc:sldMkLst>
          <pc:docMk/>
          <pc:sldMk cId="140979640" sldId="293"/>
        </pc:sldMkLst>
      </pc:sldChg>
      <pc:sldChg chg="modNotesTx">
        <pc:chgData name="Abdessamad Derraz" userId="4c6d9526346a9ae3" providerId="LiveId" clId="{4233124B-9045-469B-A2D2-CE19095597E2}" dt="2021-06-17T20:08:48.245" v="454" actId="20577"/>
        <pc:sldMkLst>
          <pc:docMk/>
          <pc:sldMk cId="3122698362" sldId="294"/>
        </pc:sldMkLst>
      </pc:sldChg>
      <pc:sldChg chg="modNotesTx">
        <pc:chgData name="Abdessamad Derraz" userId="4c6d9526346a9ae3" providerId="LiveId" clId="{4233124B-9045-469B-A2D2-CE19095597E2}" dt="2021-06-17T20:07:57.206" v="451" actId="20577"/>
        <pc:sldMkLst>
          <pc:docMk/>
          <pc:sldMk cId="2463118623" sldId="295"/>
        </pc:sldMkLst>
      </pc:sldChg>
      <pc:sldChg chg="new del">
        <pc:chgData name="Abdessamad Derraz" userId="4c6d9526346a9ae3" providerId="LiveId" clId="{4233124B-9045-469B-A2D2-CE19095597E2}" dt="2021-06-17T20:10:54.593" v="456" actId="2696"/>
        <pc:sldMkLst>
          <pc:docMk/>
          <pc:sldMk cId="2130314840" sldId="313"/>
        </pc:sldMkLst>
      </pc:sldChg>
    </pc:docChg>
  </pc:docChgLst>
  <pc:docChgLst>
    <pc:chgData name="Abdessamad Derraz" userId="4c6d9526346a9ae3" providerId="LiveId" clId="{71389B12-7BC7-4C41-AB8E-914C5BEE8E84}"/>
    <pc:docChg chg="custSel modSld">
      <pc:chgData name="Abdessamad Derraz" userId="4c6d9526346a9ae3" providerId="LiveId" clId="{71389B12-7BC7-4C41-AB8E-914C5BEE8E84}" dt="2021-06-17T19:42:00.461" v="1151" actId="20577"/>
      <pc:docMkLst>
        <pc:docMk/>
      </pc:docMkLst>
      <pc:sldChg chg="modNotesTx">
        <pc:chgData name="Abdessamad Derraz" userId="4c6d9526346a9ae3" providerId="LiveId" clId="{71389B12-7BC7-4C41-AB8E-914C5BEE8E84}" dt="2021-06-17T18:44:47.176" v="419" actId="2711"/>
        <pc:sldMkLst>
          <pc:docMk/>
          <pc:sldMk cId="0" sldId="258"/>
        </pc:sldMkLst>
      </pc:sldChg>
      <pc:sldChg chg="modNotesTx">
        <pc:chgData name="Abdessamad Derraz" userId="4c6d9526346a9ae3" providerId="LiveId" clId="{71389B12-7BC7-4C41-AB8E-914C5BEE8E84}" dt="2021-06-17T18:45:20.360" v="421" actId="2711"/>
        <pc:sldMkLst>
          <pc:docMk/>
          <pc:sldMk cId="0" sldId="265"/>
        </pc:sldMkLst>
      </pc:sldChg>
      <pc:sldChg chg="modNotesTx">
        <pc:chgData name="Abdessamad Derraz" userId="4c6d9526346a9ae3" providerId="LiveId" clId="{71389B12-7BC7-4C41-AB8E-914C5BEE8E84}" dt="2021-06-17T18:45:37.304" v="424" actId="2711"/>
        <pc:sldMkLst>
          <pc:docMk/>
          <pc:sldMk cId="3929963908" sldId="267"/>
        </pc:sldMkLst>
      </pc:sldChg>
      <pc:sldChg chg="modNotesTx">
        <pc:chgData name="Abdessamad Derraz" userId="4c6d9526346a9ae3" providerId="LiveId" clId="{71389B12-7BC7-4C41-AB8E-914C5BEE8E84}" dt="2021-06-17T18:45:52.734" v="425" actId="2711"/>
        <pc:sldMkLst>
          <pc:docMk/>
          <pc:sldMk cId="2146160624" sldId="268"/>
        </pc:sldMkLst>
      </pc:sldChg>
      <pc:sldChg chg="modNotesTx">
        <pc:chgData name="Abdessamad Derraz" userId="4c6d9526346a9ae3" providerId="LiveId" clId="{71389B12-7BC7-4C41-AB8E-914C5BEE8E84}" dt="2021-06-17T18:46:02.818" v="426" actId="20577"/>
        <pc:sldMkLst>
          <pc:docMk/>
          <pc:sldMk cId="1542520849" sldId="270"/>
        </pc:sldMkLst>
      </pc:sldChg>
      <pc:sldChg chg="modNotesTx">
        <pc:chgData name="Abdessamad Derraz" userId="4c6d9526346a9ae3" providerId="LiveId" clId="{71389B12-7BC7-4C41-AB8E-914C5BEE8E84}" dt="2021-06-17T18:44:39.513" v="418" actId="2711"/>
        <pc:sldMkLst>
          <pc:docMk/>
          <pc:sldMk cId="0" sldId="272"/>
        </pc:sldMkLst>
      </pc:sldChg>
      <pc:sldChg chg="modNotesTx">
        <pc:chgData name="Abdessamad Derraz" userId="4c6d9526346a9ae3" providerId="LiveId" clId="{71389B12-7BC7-4C41-AB8E-914C5BEE8E84}" dt="2021-06-17T18:45:04.743" v="420" actId="2711"/>
        <pc:sldMkLst>
          <pc:docMk/>
          <pc:sldMk cId="29735746" sldId="275"/>
        </pc:sldMkLst>
      </pc:sldChg>
      <pc:sldChg chg="modNotesTx">
        <pc:chgData name="Abdessamad Derraz" userId="4c6d9526346a9ae3" providerId="LiveId" clId="{71389B12-7BC7-4C41-AB8E-914C5BEE8E84}" dt="2021-06-17T18:46:24.827" v="427" actId="2711"/>
        <pc:sldMkLst>
          <pc:docMk/>
          <pc:sldMk cId="1970666210" sldId="276"/>
        </pc:sldMkLst>
      </pc:sldChg>
      <pc:sldChg chg="modNotesTx">
        <pc:chgData name="Abdessamad Derraz" userId="4c6d9526346a9ae3" providerId="LiveId" clId="{71389B12-7BC7-4C41-AB8E-914C5BEE8E84}" dt="2021-06-17T18:46:35.811" v="429" actId="20577"/>
        <pc:sldMkLst>
          <pc:docMk/>
          <pc:sldMk cId="1264042631" sldId="278"/>
        </pc:sldMkLst>
      </pc:sldChg>
      <pc:sldChg chg="modNotesTx">
        <pc:chgData name="Abdessamad Derraz" userId="4c6d9526346a9ae3" providerId="LiveId" clId="{71389B12-7BC7-4C41-AB8E-914C5BEE8E84}" dt="2021-06-17T18:46:50.099" v="430" actId="2711"/>
        <pc:sldMkLst>
          <pc:docMk/>
          <pc:sldMk cId="1655302194" sldId="279"/>
        </pc:sldMkLst>
      </pc:sldChg>
      <pc:sldChg chg="modNotesTx">
        <pc:chgData name="Abdessamad Derraz" userId="4c6d9526346a9ae3" providerId="LiveId" clId="{71389B12-7BC7-4C41-AB8E-914C5BEE8E84}" dt="2021-06-17T18:46:54.928" v="431" actId="20577"/>
        <pc:sldMkLst>
          <pc:docMk/>
          <pc:sldMk cId="3455970204" sldId="280"/>
        </pc:sldMkLst>
      </pc:sldChg>
      <pc:sldChg chg="modNotesTx">
        <pc:chgData name="Abdessamad Derraz" userId="4c6d9526346a9ae3" providerId="LiveId" clId="{71389B12-7BC7-4C41-AB8E-914C5BEE8E84}" dt="2021-06-17T18:39:24.239" v="416" actId="2711"/>
        <pc:sldMkLst>
          <pc:docMk/>
          <pc:sldMk cId="104302918" sldId="281"/>
        </pc:sldMkLst>
      </pc:sldChg>
      <pc:sldChg chg="modNotesTx">
        <pc:chgData name="Abdessamad Derraz" userId="4c6d9526346a9ae3" providerId="LiveId" clId="{71389B12-7BC7-4C41-AB8E-914C5BEE8E84}" dt="2021-06-17T18:39:34.527" v="417" actId="2711"/>
        <pc:sldMkLst>
          <pc:docMk/>
          <pc:sldMk cId="1265615959" sldId="282"/>
        </pc:sldMkLst>
      </pc:sldChg>
      <pc:sldChg chg="modSp modNotesTx">
        <pc:chgData name="Abdessamad Derraz" userId="4c6d9526346a9ae3" providerId="LiveId" clId="{71389B12-7BC7-4C41-AB8E-914C5BEE8E84}" dt="2021-06-17T19:22:52.281" v="540" actId="313"/>
        <pc:sldMkLst>
          <pc:docMk/>
          <pc:sldMk cId="2314806870" sldId="288"/>
        </pc:sldMkLst>
        <pc:spChg chg="mod">
          <ac:chgData name="Abdessamad Derraz" userId="4c6d9526346a9ae3" providerId="LiveId" clId="{71389B12-7BC7-4C41-AB8E-914C5BEE8E84}" dt="2021-06-17T18:32:38.150" v="0"/>
          <ac:spMkLst>
            <pc:docMk/>
            <pc:sldMk cId="2314806870" sldId="288"/>
            <ac:spMk id="328" creationId="{00000000-0000-0000-0000-000000000000}"/>
          </ac:spMkLst>
        </pc:spChg>
      </pc:sldChg>
      <pc:sldChg chg="modNotesTx">
        <pc:chgData name="Abdessamad Derraz" userId="4c6d9526346a9ae3" providerId="LiveId" clId="{71389B12-7BC7-4C41-AB8E-914C5BEE8E84}" dt="2021-06-17T19:42:00.461" v="1151" actId="20577"/>
        <pc:sldMkLst>
          <pc:docMk/>
          <pc:sldMk cId="92191172" sldId="289"/>
        </pc:sldMkLst>
      </pc:sldChg>
      <pc:sldChg chg="modNotesTx">
        <pc:chgData name="Abdessamad Derraz" userId="4c6d9526346a9ae3" providerId="LiveId" clId="{71389B12-7BC7-4C41-AB8E-914C5BEE8E84}" dt="2021-06-17T19:32:32.548" v="610" actId="20577"/>
        <pc:sldMkLst>
          <pc:docMk/>
          <pc:sldMk cId="3453193129" sldId="29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DD58CBA-EA91-4BD5-8A8C-4867012D419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a:extLst>
              <a:ext uri="{FF2B5EF4-FFF2-40B4-BE49-F238E27FC236}">
                <a16:creationId xmlns:a16="http://schemas.microsoft.com/office/drawing/2014/main" id="{EFE8BE87-CD19-47A8-8932-3FECAE365E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9465EE-6244-418B-B85D-FD856AF633DA}" type="datetimeFigureOut">
              <a:rPr lang="fr-FR" smtClean="0"/>
              <a:t>17/06/2021</a:t>
            </a:fld>
            <a:endParaRPr lang="fr-FR" dirty="0"/>
          </a:p>
        </p:txBody>
      </p:sp>
      <p:sp>
        <p:nvSpPr>
          <p:cNvPr id="4" name="Espace réservé du pied de page 3">
            <a:extLst>
              <a:ext uri="{FF2B5EF4-FFF2-40B4-BE49-F238E27FC236}">
                <a16:creationId xmlns:a16="http://schemas.microsoft.com/office/drawing/2014/main" id="{889B0F18-ECBC-40C9-B039-D0A0F7513D6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5" name="Espace réservé du numéro de diapositive 4">
            <a:extLst>
              <a:ext uri="{FF2B5EF4-FFF2-40B4-BE49-F238E27FC236}">
                <a16:creationId xmlns:a16="http://schemas.microsoft.com/office/drawing/2014/main" id="{2B84CD07-40D9-49B9-860B-0E7727574B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0B1EE3A-C5FE-48F3-98D7-330B1381B115}" type="slidenum">
              <a:rPr lang="fr-FR" smtClean="0"/>
              <a:t>‹N°›</a:t>
            </a:fld>
            <a:endParaRPr lang="fr-FR" dirty="0"/>
          </a:p>
        </p:txBody>
      </p:sp>
    </p:spTree>
    <p:extLst>
      <p:ext uri="{BB962C8B-B14F-4D97-AF65-F5344CB8AC3E}">
        <p14:creationId xmlns:p14="http://schemas.microsoft.com/office/powerpoint/2010/main" val="3277833796"/>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3d9a80511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3d9a80511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Bonjour, dans le cadre de ce projet, nous allons aborder des méthodes d’analyses et de nettoyage en vue d’une préparation de données pour un organisme public.</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6c698b077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6c698b077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À partir de la compréhension des données, il a été découvert que l’ensemble des données nécessite beaucoup d’activités de nettoyage et que la qualité est parfois médiocre.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Par rapport aux activités des agents, certaines variables ne doivent pas être vides. Tout en restant très conservateur, il a été conclu que le code barre, l’auteur de la contribution, l’état de la donnée, les dates de créations et de mise à jour ne doivent pas contenir de données manquantes. Comme un code-barre est unique et obligatoire, c’est un candidat idéal pour être l’index de notre jeu de données. Nous veillons donc à supprimer aussi ses doublons. Pour finir, il nous reste à convertir les dates dans leur format adéquat. Cette étape nous a permis de supprimer plus de 77 500. </a:t>
            </a:r>
            <a:r>
              <a:rPr lang="fr-FR" b="1" dirty="0"/>
              <a:t>CLICK</a:t>
            </a:r>
          </a:p>
          <a:p>
            <a:pPr marL="0" lvl="0" indent="0" algn="l" rtl="0">
              <a:spcBef>
                <a:spcPts val="0"/>
              </a:spcBef>
              <a:spcAft>
                <a:spcPts val="0"/>
              </a:spcAft>
              <a:buNone/>
            </a:pPr>
            <a:endParaRPr lang="fr-FR" b="1" dirty="0"/>
          </a:p>
          <a:p>
            <a:pPr marL="0" lvl="0" indent="0" algn="l" rtl="0">
              <a:spcBef>
                <a:spcPts val="0"/>
              </a:spcBef>
              <a:spcAft>
                <a:spcPts val="0"/>
              </a:spcAft>
              <a:buNone/>
            </a:pPr>
            <a:r>
              <a:rPr lang="fr-FR" b="0" dirty="0"/>
              <a:t>Concernant les colonnes numériques. Pour chaque colonne avec la mention « 100g », les valeurs négatives et les valeurs supérieures à 100 g ont été supprimées. De même, les produits où l’addition des Lipides + Protéines + Glucides qui donnent un résultat supérieur à 100 g ont été supprimé. Cette étape nous a permis d’éliminer environ 1 300 produits </a:t>
            </a:r>
            <a:r>
              <a:rPr lang="fr-FR" b="1" dirty="0"/>
              <a:t>CLICK</a:t>
            </a:r>
            <a:r>
              <a:rPr lang="fr-FR" b="0" dirty="0"/>
              <a:t>.</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Comme les agents n’étudieront que des produits vendus en France. Nous avons donc filtré en conséquence. Ce filtre nous a permis de supprimer plus de 890 000 </a:t>
            </a:r>
            <a:r>
              <a:rPr lang="fr-FR" b="1" dirty="0"/>
              <a:t>CLICK</a:t>
            </a:r>
            <a:r>
              <a:rPr lang="fr-FR" dirty="0"/>
              <a:t> produits non disponibles en France.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Quant aux valeurs manquantes, elles sont très nombreuses. Avant d’entreprendre une action, nous devons nous demander ce que cela signifie au niveau du métier. </a:t>
            </a:r>
            <a:r>
              <a:rPr lang="fr-FR" b="1" dirty="0"/>
              <a:t>CLICK</a:t>
            </a:r>
            <a:r>
              <a:rPr lang="fr-FR" dirty="0"/>
              <a:t> L’élimination des variables doit être dictée par l’objectif que nous avons. Pour l’analyse que feront les agents, l’idéal est de ne pas supprimer de variables.</a:t>
            </a:r>
          </a:p>
          <a:p>
            <a:pPr marL="0" lvl="0" indent="0" algn="l" rtl="0">
              <a:spcBef>
                <a:spcPts val="0"/>
              </a:spcBef>
              <a:spcAft>
                <a:spcPts val="0"/>
              </a:spcAft>
              <a:buNone/>
            </a:pPr>
            <a:r>
              <a:rPr lang="fr-FR" dirty="0"/>
              <a:t>Il a été décidé de conserver toutes les variables avec les données, car les variables présentant un grand nombre de valeurs manquantes ne sont pas synonymes de mauvaises variables et pourront servir pour des analyses.</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6c698b077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6c698b07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À ce stade, nous disposons d’une base de données sources de produits disponibles en France avec laquelle nous pouvons travailler de manière suffisamment sereine. Bien sûr, il ne s’agit que d’une première itération de nettoyage et nous devrons nettoyer les données plus en profondeur.</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Cette partie se limitera à la démonstration de 3 méthodes de nettoyage.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commencerons par une enquête. </a:t>
            </a:r>
            <a:r>
              <a:rPr lang="fr-FR" b="1" dirty="0"/>
              <a:t>CLICK</a:t>
            </a:r>
          </a:p>
          <a:p>
            <a:pPr marL="0" lvl="0" indent="0" algn="l" rtl="0">
              <a:spcBef>
                <a:spcPts val="0"/>
              </a:spcBef>
              <a:spcAft>
                <a:spcPts val="0"/>
              </a:spcAft>
              <a:buNone/>
            </a:pPr>
            <a:r>
              <a:rPr lang="fr-FR" b="0" dirty="0"/>
              <a:t>OpenFoodFacts fonctionne grâces aux contributions des bénévoles qui peuvent être des particuliers comme des entreprises. Il existe donc un risque que les données soient biaisées et faussent les analyses des agents. Ou par exemple, dans le cas où les ressources disponibles sont le fruit d’un contributeur majoritaire régulier, s’il cesse ses contributions, est-ce qu’OpenFoodFacts en survivra ?</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Après avoir déterminé si ces données sont fiables pour les agents, nous verrons comment nettoyer et reconstruire des données à l’aide de scraping. La démonstration se fera avec les allergènes. </a:t>
            </a:r>
            <a:r>
              <a:rPr lang="fr-FR" b="1" dirty="0"/>
              <a:t>CLICK</a:t>
            </a:r>
            <a:r>
              <a:rPr lang="fr-FR" b="0" dirty="0"/>
              <a:t> C’est une étape importante, car l’étiquetage des allergènes est un impératif pour l’organisme.</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Puis nous finirons sur le nettoyage à l’aide de méthodes statistiques sur les macronutriments </a:t>
            </a:r>
            <a:r>
              <a:rPr lang="fr-FR" b="1" dirty="0"/>
              <a:t>CLICK</a:t>
            </a:r>
            <a:r>
              <a:rPr lang="fr-FR" b="0" dirty="0"/>
              <a:t> et y avancer quelques axes d’hypothèses. Ce sera la partie la plus longue et la plus passionnante des 3.</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Commençons par l’enquête et regardons de plus près d’où viennent les données et comment elles sont collectées.</a:t>
            </a:r>
            <a:endParaRPr b="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Le but est d’avoir un esprit critique sur les résultats que nous obtiendrons.</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La variable creator nous apprend que les données proviennent à 80 % de chez kiliweb.</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Kiliweb est une agence web française affiliée à Yuka. Comme nous n’avons aucune information sur leurs méthodes de traitement des données, il serait plus simple demander directement à Yuka.</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Le reste des plus grandes contributions provient globalement de la communauté d’utilisateurs et via des APIs d’applications mobiles.</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Cela signifie également que la distribution de nos données reflètera majoritairement la structure de la base de données de kiliweb avec des produits majoritairement français. Mais comment kiliweb a généré ses données ?</a:t>
            </a:r>
            <a:endParaRPr dirty="0">
              <a:latin typeface="Arial" panose="020B0604020202020204" pitchFamily="34" charset="0"/>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Un échange avec Marie de Yuka nous apprend que les données sont générées manuellement par les utilisateurs de leur application.</a:t>
            </a:r>
          </a:p>
          <a:p>
            <a:pPr marL="0" lvl="0" indent="0" algn="l" rtl="0">
              <a:spcBef>
                <a:spcPts val="0"/>
              </a:spcBef>
              <a:spcAft>
                <a:spcPts val="0"/>
              </a:spcAft>
              <a:buNone/>
            </a:pPr>
            <a:r>
              <a:rPr lang="fr-FR" dirty="0"/>
              <a:t>C’est une information importante, car elle peut justifier la présence élevée de valeurs manquante et aberrante dans le jeu de données.</a:t>
            </a:r>
          </a:p>
          <a:p>
            <a:pPr marL="0" lvl="0" indent="0" algn="l" rtl="0">
              <a:spcBef>
                <a:spcPts val="0"/>
              </a:spcBef>
              <a:spcAft>
                <a:spcPts val="0"/>
              </a:spcAft>
              <a:buNone/>
            </a:pPr>
            <a:r>
              <a:rPr lang="fr-FR" dirty="0"/>
              <a:t>Nous devons vérifier l’impact de la contribution de kiliweb sur l’état de la donnée grâce à la variable states_fr.</a:t>
            </a:r>
            <a:endParaRPr dirty="0"/>
          </a:p>
        </p:txBody>
      </p:sp>
    </p:spTree>
    <p:extLst>
      <p:ext uri="{BB962C8B-B14F-4D97-AF65-F5344CB8AC3E}">
        <p14:creationId xmlns:p14="http://schemas.microsoft.com/office/powerpoint/2010/main" val="3842738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À la suite d’une analyse, nous pouvons constater que de manière générale les sources ne fournissent généralement que le nom du produit, la marque, les ingrédients et les données nutritionnelles. Cela reflète bien le processus de collecte dans lequel les fabricants fournissent les données.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Graphiquement, en rouge, de manière proportionnelles les contributeurs de kiliweb semblent être la base de données la moins complète contrairement aux contributeurs sur open food facts qui eux semblent fournir des données plus complètes.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Comparons le nombre de valeurs manquantes entre kiliweb et les contributeurs (openfoodfacts) à l’aide d’une distribution des valeurs manquantes par observations empilées par </a:t>
            </a:r>
            <a:r>
              <a:rPr lang="fr-FR" dirty="0">
                <a:latin typeface="Arial" panose="020B0604020202020204" pitchFamily="34" charset="0"/>
                <a:cs typeface="Arial" panose="020B0604020202020204" pitchFamily="34" charset="0"/>
              </a:rPr>
              <a:t>source</a:t>
            </a:r>
            <a:r>
              <a:rPr lang="fr-FR" b="0" i="0" dirty="0">
                <a:solidFill>
                  <a:srgbClr val="000000"/>
                </a:solidFill>
                <a:effectLst/>
                <a:latin typeface="Arial" panose="020B0604020202020204" pitchFamily="34" charset="0"/>
                <a:cs typeface="Arial" panose="020B0604020202020204" pitchFamily="34" charset="0"/>
              </a:rPr>
              <a:t>. Cette comparaison peut servir d’indice sur la qualité du jeu de données de kiliweb qui est dominant comparé à celle des autres contributeurs.</a:t>
            </a:r>
          </a:p>
        </p:txBody>
      </p:sp>
    </p:spTree>
    <p:extLst>
      <p:ext uri="{BB962C8B-B14F-4D97-AF65-F5344CB8AC3E}">
        <p14:creationId xmlns:p14="http://schemas.microsoft.com/office/powerpoint/2010/main" val="573284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Le graphique logarithmique donne une meilleure idée de l’état des données de kiliweb comparé aux contributions d’openfoodfacts.</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Dans ce point de vue, proportionnellement, la source openfoodfacts semble finalement contenir plus de NaN que kiliweb.</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Cette étape nous a permis de mieux connaitre nos données. Après avoir analysé la source et l’état de la donnée, nous nous sommes assuré que nous pouvons travailler avec les données de kiliweb.</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Mais quand est-il du projet open food facts lui-même ? Pour fournir une plateforme future proof aux agents, nous devons nous assurer que ce n’est pas un projet en voie de disparition ou dépendant de kiliweb. C’est-à-dire qui ne disparaitra pas si kiliweb décide d’arrêter ses contributions.</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Nous allons plonger dans la dimension temporelle des données pour répondre à cette question.</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8026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Après une analyse temporelle, il nous est possible de conclure sur ce graphique. Sans le soutien de kiliweb, et seulement avec ceux de ses contributeurs, la base de données d’Open Food Facts croît linéairement dans le temps. Elle suit une tendance quadratique. Donc même sans Kiliweb, c’est un projet sain, en bonne santé. Nous pouvons sereinement travailler avec cette base de données pour fournir un outil futur proof aux agents de santé publique.</a:t>
            </a:r>
            <a:endParaRPr dirty="0"/>
          </a:p>
        </p:txBody>
      </p:sp>
    </p:spTree>
    <p:extLst>
      <p:ext uri="{BB962C8B-B14F-4D97-AF65-F5344CB8AC3E}">
        <p14:creationId xmlns:p14="http://schemas.microsoft.com/office/powerpoint/2010/main" val="794560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6c698b077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6c698b07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Maintenant que nous sommes assurés de la fiabilité de ce jeu de données, nous pouvons sereinement nous attaquer à des nettoyages plus profonds du jeu de données.</a:t>
            </a:r>
          </a:p>
          <a:p>
            <a:pPr marL="0" lvl="0" indent="0" algn="l" rtl="0">
              <a:spcBef>
                <a:spcPts val="0"/>
              </a:spcBef>
              <a:spcAft>
                <a:spcPts val="0"/>
              </a:spcAft>
              <a:buNone/>
            </a:pPr>
            <a:endParaRPr lang="fr-FR" dirty="0"/>
          </a:p>
          <a:p>
            <a:pPr marL="0" lvl="0" indent="0" algn="l" rtl="0">
              <a:spcBef>
                <a:spcPts val="0"/>
              </a:spcBef>
              <a:spcAft>
                <a:spcPts val="0"/>
              </a:spcAft>
              <a:buNone/>
            </a:pPr>
            <a:r>
              <a:rPr lang="fr-FR" b="1" dirty="0"/>
              <a:t>CLICK</a:t>
            </a:r>
          </a:p>
          <a:p>
            <a:pPr marL="0" lvl="0" indent="0" algn="l" rtl="0">
              <a:spcBef>
                <a:spcPts val="0"/>
              </a:spcBef>
              <a:spcAft>
                <a:spcPts val="0"/>
              </a:spcAft>
              <a:buNone/>
            </a:pPr>
            <a:r>
              <a:rPr lang="fr-FR" dirty="0"/>
              <a:t>Face à la recrudescence des allergies alimentaires, le gouvernement a annoncé que l’étiquetage des allergènes est un impératif de santé publique. Pour permettre aux agents de mener des études à ce sujet, nous allons donc impérativement nettoyer et réparer ces données à partir d’un dataframe séparé.</a:t>
            </a:r>
          </a:p>
        </p:txBody>
      </p:sp>
    </p:spTree>
    <p:extLst>
      <p:ext uri="{BB962C8B-B14F-4D97-AF65-F5344CB8AC3E}">
        <p14:creationId xmlns:p14="http://schemas.microsoft.com/office/powerpoint/2010/main" val="2692365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De manière non exhaustive, l</a:t>
            </a:r>
            <a:r>
              <a:rPr lang="fr-FR" b="0" i="0" dirty="0">
                <a:solidFill>
                  <a:srgbClr val="000000"/>
                </a:solidFill>
                <a:effectLst/>
                <a:latin typeface="Arial" panose="020B0604020202020204" pitchFamily="34" charset="0"/>
                <a:cs typeface="Arial" panose="020B0604020202020204" pitchFamily="34" charset="0"/>
              </a:rPr>
              <a:t>es données sont désordonnées, beaucoup de doublons, de synonymes pour le même type d’allergènes, de langues multiples (français, anglais, espagnole…), certaines sont en majuscules, etc.</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Les données ont pu être nettoyées à l’aide de différentes expressions régulières.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Ensuite, l’objectif est de développer un algorithme qui va traduire tous les allergènes en Français.</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84181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Pour ce faire, le GitHub d’OpenFoodFacts fournit une liste des taxonomies </a:t>
            </a:r>
            <a:r>
              <a:rPr lang="fr-FR" b="0" i="0" dirty="0">
                <a:solidFill>
                  <a:srgbClr val="000000"/>
                </a:solidFill>
                <a:effectLst/>
                <a:latin typeface="Arial" panose="020B0604020202020204" pitchFamily="34" charset="0"/>
                <a:cs typeface="Arial" panose="020B0604020202020204" pitchFamily="34" charset="0"/>
              </a:rPr>
              <a:t>avec différents synonymes dans de nombreuses langues différentes.</a:t>
            </a: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À l’aide de ce fichier nous pouvons construire un dictionnaire </a:t>
            </a:r>
            <a:r>
              <a:rPr lang="fr-FR" b="1" i="0" dirty="0">
                <a:solidFill>
                  <a:srgbClr val="000000"/>
                </a:solidFill>
                <a:effectLst/>
                <a:latin typeface="Arial" panose="020B0604020202020204" pitchFamily="34" charset="0"/>
                <a:cs typeface="Arial" panose="020B0604020202020204" pitchFamily="34" charset="0"/>
              </a:rPr>
              <a:t>CLICK</a:t>
            </a:r>
            <a:r>
              <a:rPr lang="fr-FR" b="0" i="0" dirty="0">
                <a:solidFill>
                  <a:srgbClr val="000000"/>
                </a:solidFill>
                <a:effectLst/>
                <a:latin typeface="Arial" panose="020B0604020202020204" pitchFamily="34" charset="0"/>
                <a:cs typeface="Arial" panose="020B0604020202020204" pitchFamily="34" charset="0"/>
              </a:rPr>
              <a:t> pour traduire les allergènes et remplacer </a:t>
            </a:r>
            <a:r>
              <a:rPr lang="fr-FR" b="1" i="0" dirty="0">
                <a:solidFill>
                  <a:srgbClr val="000000"/>
                </a:solidFill>
                <a:effectLst/>
                <a:latin typeface="Arial" panose="020B0604020202020204" pitchFamily="34" charset="0"/>
                <a:cs typeface="Arial" panose="020B0604020202020204" pitchFamily="34" charset="0"/>
              </a:rPr>
              <a:t>CLICK</a:t>
            </a:r>
            <a:r>
              <a:rPr lang="fr-FR" b="0" i="0" dirty="0">
                <a:solidFill>
                  <a:srgbClr val="000000"/>
                </a:solidFill>
                <a:effectLst/>
                <a:latin typeface="Arial" panose="020B0604020202020204" pitchFamily="34" charset="0"/>
                <a:cs typeface="Arial" panose="020B0604020202020204" pitchFamily="34" charset="0"/>
              </a:rPr>
              <a:t> les différents synonymes par leurs taxonomies correspondantes.</a:t>
            </a:r>
          </a:p>
        </p:txBody>
      </p:sp>
    </p:spTree>
    <p:extLst>
      <p:ext uri="{BB962C8B-B14F-4D97-AF65-F5344CB8AC3E}">
        <p14:creationId xmlns:p14="http://schemas.microsoft.com/office/powerpoint/2010/main" val="3399082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3dddc6b2a_12_97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3dddc6b2a_12_9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Tout d’abord, nous verrons le contexte et le but du projet qui guideront nos choix pour les prochaines étapes</a:t>
            </a:r>
          </a:p>
          <a:p>
            <a:r>
              <a:rPr lang="fr-FR" dirty="0"/>
              <a:t>Avant d’entrer dans le cœur du projet, nous commencerons par découvrir le paysage du jeu de données avec lequel nous allons travailler</a:t>
            </a:r>
          </a:p>
          <a:p>
            <a:r>
              <a:rPr lang="fr-FR" dirty="0"/>
              <a:t>Pour nous permettre d’adopter des choix stratégiques de nettoyages</a:t>
            </a:r>
          </a:p>
          <a:p>
            <a:r>
              <a:rPr lang="fr-FR" dirty="0"/>
              <a:t>Afin de jouer avec des informations exploitables sur un tableau de bord</a:t>
            </a:r>
          </a:p>
          <a:p>
            <a:r>
              <a:rPr lang="fr-FR" dirty="0"/>
              <a:t>Puis nous finirons sur les impressions et les axes d’améliorations</a:t>
            </a:r>
          </a:p>
          <a:p>
            <a:endParaRPr lang="fr-FR" dirty="0"/>
          </a:p>
          <a:p>
            <a:pPr marL="158750" indent="0">
              <a:buNone/>
            </a:pPr>
            <a:r>
              <a:rPr lang="fr-FR" dirty="0"/>
              <a:t>C’est parti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Après avoir nettoyé et traduit notre jeu de données, il est désormais possible aux agents de Santé publique de procéder à des analyses pertinentes.</a:t>
            </a:r>
            <a:endParaRPr dirty="0"/>
          </a:p>
        </p:txBody>
      </p:sp>
    </p:spTree>
    <p:extLst>
      <p:ext uri="{BB962C8B-B14F-4D97-AF65-F5344CB8AC3E}">
        <p14:creationId xmlns:p14="http://schemas.microsoft.com/office/powerpoint/2010/main" val="10184420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Par exemple, si nous analysons les allergènes les plus courants nous remarquons que l</a:t>
            </a:r>
            <a:r>
              <a:rPr lang="fr-FR" b="0" i="0" dirty="0">
                <a:solidFill>
                  <a:srgbClr val="000000"/>
                </a:solidFill>
                <a:effectLst/>
                <a:latin typeface="Arial" panose="020B0604020202020204" pitchFamily="34" charset="0"/>
                <a:cs typeface="Arial" panose="020B0604020202020204" pitchFamily="34" charset="0"/>
              </a:rPr>
              <a:t>es personnes intolérantes au lactose et au gluten se voient privées d’une grande majorité de produits.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 Nous constatons que le lait et le gluten sont de loin les allergènes les plus courants. Les œufs et le soja sont également courants.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Pour terminer cette partie, qu’allons-nous découvrir si nous faisons brièvement une analyse plus approfondie sur ces produits contenant divers allergènes ?</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15732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En creusant dans les données, nous pouvons constater que les sandwichs, les plats uniques et les aliments préparés en général contiennent le plus d’allergènes. Les lunchs box peuvent contenir plus de 8 allergènes différents par exemple. D’après la société française d’allergologie, ce sont environ 30 % de Français qui souffrent d’allergie alimentaire. Ces allergies sont à l’origine de risques sérieux pour la santé. D’après l’INSEE la consommation de plats préparés en France représente 110 € par ménage et par an. Au vu des chiffres, l’impératif de Santé publique France se fait ressentir.</a:t>
            </a:r>
          </a:p>
        </p:txBody>
      </p:sp>
    </p:spTree>
    <p:extLst>
      <p:ext uri="{BB962C8B-B14F-4D97-AF65-F5344CB8AC3E}">
        <p14:creationId xmlns:p14="http://schemas.microsoft.com/office/powerpoint/2010/main" val="1584372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6c698b077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6c698b07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Maintenant que nous avons prouvé que les agents pourront mener une étude sur les allergènes, nous pouvons passer à la suite.</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1" dirty="0">
                <a:latin typeface="Arial" panose="020B0604020202020204" pitchFamily="34" charset="0"/>
                <a:cs typeface="Arial" panose="020B0604020202020204" pitchFamily="34" charset="0"/>
              </a:rPr>
              <a:t>CLICK</a:t>
            </a:r>
            <a:r>
              <a:rPr lang="fr-FR" dirty="0">
                <a:latin typeface="Arial" panose="020B0604020202020204" pitchFamily="34" charset="0"/>
                <a:cs typeface="Arial" panose="020B0604020202020204" pitchFamily="34" charset="0"/>
              </a:rPr>
              <a:t> L’objectif sera de préparer les données de composition des macronutriments des aliments et l’énergie afin de permettre aux agents d’</a:t>
            </a:r>
            <a:r>
              <a:rPr lang="fr-FR" b="0" i="0" dirty="0">
                <a:solidFill>
                  <a:srgbClr val="000000"/>
                </a:solidFill>
                <a:effectLst/>
                <a:latin typeface="Arial" panose="020B0604020202020204" pitchFamily="34" charset="0"/>
                <a:cs typeface="Arial" panose="020B0604020202020204" pitchFamily="34" charset="0"/>
              </a:rPr>
              <a:t>étudier la répartition des macronutriments dans les différents types d’aliments.</a:t>
            </a:r>
          </a:p>
          <a:p>
            <a:pPr marL="0" lvl="0" indent="0" algn="l" rtl="0">
              <a:spcBef>
                <a:spcPts val="0"/>
              </a:spcBef>
              <a:spcAft>
                <a:spcPts val="0"/>
              </a:spcAft>
              <a:buNone/>
            </a:pPr>
            <a:endParaRPr lang="fr-FR" b="0" i="0" dirty="0">
              <a:solidFill>
                <a:srgbClr val="000000"/>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Nous verrons aussi s’il existe une corrélation entre l’énergie et la répartition des macronutriments (glucides, lipides et protéines) pour réaliser un modèle statique nous permettant de remplir la colonne énergie en kilojoule qui est vide à 90 %.</a:t>
            </a:r>
          </a:p>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Bien entendu, il existe des solutions beaucoup plus simples que de réaliser un modèle statistique. Cependant, ici l’objectif véritable est de monter en compétence. Quand cela apporte un véritable bénéfice, il est important d’emprunter des chemins plus complexes pour ne plus être un débutant.</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794454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Arial" panose="020B0604020202020204" pitchFamily="34" charset="0"/>
                <a:cs typeface="Arial" panose="020B0604020202020204" pitchFamily="34" charset="0"/>
              </a:rPr>
              <a:t>Pour résumer nos résultats, nous commençons par construire un dataframe avec les produits des 2 groupes pnns (Programme national Nutrition Santé) et faisons un peu de nettoyage.</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72560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Comme on peut le voir, pour ce premier groupe, nous avons quelques doublons qui peuvent être éliminés en remplaçant les tirets par des espaces et en mettant tout en capitaliser. Nous faisons de même avec le deuxième groupe.</a:t>
            </a:r>
            <a:endParaRPr dirty="0"/>
          </a:p>
        </p:txBody>
      </p:sp>
    </p:spTree>
    <p:extLst>
      <p:ext uri="{BB962C8B-B14F-4D97-AF65-F5344CB8AC3E}">
        <p14:creationId xmlns:p14="http://schemas.microsoft.com/office/powerpoint/2010/main" val="29857421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Concernant les faits, notre analyse ne portera que sur les faits de premier niveau présents sur chaque produit (glucides, lipides, protéines, fibres et sel).</a:t>
            </a:r>
          </a:p>
          <a:p>
            <a:pPr marL="0" lvl="0" indent="0" algn="l" rtl="0">
              <a:spcBef>
                <a:spcPts val="0"/>
              </a:spcBef>
              <a:spcAft>
                <a:spcPts val="0"/>
              </a:spcAft>
              <a:buNone/>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A l’aide d’un KNN Imputer, nous remplissons les valeurs manquantes par différents sous-groupes d’aliments.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Puis dans un but de nettoyage uniquement, nous prendrons également la première décomposition des faits en sous-niveaux et vérifierons si les données sont cohérentes entre le niveau supérieur et leur décomposition (exemple : les glucides doivent être supérieurs à la somme du sucre, de l’amidon et des polyols).</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3833306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 méthode d’imputation KNN nous a permis de remplir les données manquantes avec une très faible variation des valeurs.</a:t>
            </a:r>
            <a:endParaRPr dirty="0"/>
          </a:p>
        </p:txBody>
      </p:sp>
    </p:spTree>
    <p:extLst>
      <p:ext uri="{BB962C8B-B14F-4D97-AF65-F5344CB8AC3E}">
        <p14:creationId xmlns:p14="http://schemas.microsoft.com/office/powerpoint/2010/main" val="6131446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De même à travers un graphique de distribution, la différence est peu visible. Nous pouvons remarquer un étirement léger dans la courbe des fibres après imputation.</a:t>
            </a:r>
          </a:p>
          <a:p>
            <a:pPr marL="0" lvl="0" indent="0" algn="l" rtl="0">
              <a:spcBef>
                <a:spcPts val="0"/>
              </a:spcBef>
              <a:spcAft>
                <a:spcPts val="0"/>
              </a:spcAft>
              <a:buNone/>
            </a:pPr>
            <a:r>
              <a:rPr lang="fr-FR" dirty="0"/>
              <a:t>Au vu des changements mineurs, nous pouvons conclure que l’imputation a été réalisée de manière acceptable ce qui permet d’éviter une altération considérable des analyses qui suivront.</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pouvons nous occuper des valeurs aberrantes.</a:t>
            </a:r>
            <a:endParaRPr dirty="0"/>
          </a:p>
        </p:txBody>
      </p:sp>
    </p:spTree>
    <p:extLst>
      <p:ext uri="{BB962C8B-B14F-4D97-AF65-F5344CB8AC3E}">
        <p14:creationId xmlns:p14="http://schemas.microsoft.com/office/powerpoint/2010/main" val="24614846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Durant le nettoyage de surface</a:t>
            </a:r>
            <a:r>
              <a:rPr lang="fr-FR" sz="1100" b="0" i="0" u="none" strike="noStrike" cap="none" dirty="0">
                <a:solidFill>
                  <a:srgbClr val="000000"/>
                </a:solidFill>
                <a:effectLst/>
                <a:latin typeface="Arial"/>
                <a:ea typeface="Arial"/>
                <a:cs typeface="Arial"/>
                <a:sym typeface="Arial"/>
              </a:rPr>
              <a:t>, nous avons déjà éliminé les produits dont les faits sont négatifs ou supérieurs à 100 g. ici, nous allons simplement supprimer les produits qui ont des valeurs de fait incohérentes entre le niveau supérieur et leur sous-ensemble. Cette étape a réduit notre jeu de données de 588 individus.</a:t>
            </a:r>
          </a:p>
          <a:p>
            <a:pPr marL="0" lvl="0" indent="0" algn="l" rtl="0">
              <a:spcBef>
                <a:spcPts val="0"/>
              </a:spcBef>
              <a:spcAft>
                <a:spcPts val="0"/>
              </a:spcAft>
              <a:buNone/>
            </a:pPr>
            <a:endParaRPr lang="fr-FR"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fr-FR" sz="1100" b="0" i="0" u="none" strike="noStrike" cap="none" dirty="0">
                <a:solidFill>
                  <a:srgbClr val="000000"/>
                </a:solidFill>
                <a:effectLst/>
                <a:latin typeface="Arial"/>
                <a:cs typeface="Arial"/>
                <a:sym typeface="Arial"/>
              </a:rPr>
              <a:t>À travers le champ max, nous observons la présence d’aberrations. Il est tout à fait normal d’avoir 100 en max pour les glucides ou les lipides, car il existe par exemple du sucre pur ou de l’huile.</a:t>
            </a:r>
          </a:p>
          <a:p>
            <a:pPr marL="0" lvl="0" indent="0" algn="l" rtl="0">
              <a:spcBef>
                <a:spcPts val="0"/>
              </a:spcBef>
              <a:spcAft>
                <a:spcPts val="0"/>
              </a:spcAft>
              <a:buNone/>
            </a:pPr>
            <a:endParaRPr lang="fr-FR"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fr-FR" sz="1100" b="0" i="0" u="none" strike="noStrike" cap="none" dirty="0">
                <a:solidFill>
                  <a:srgbClr val="000000"/>
                </a:solidFill>
                <a:effectLst/>
                <a:latin typeface="Arial"/>
                <a:cs typeface="Arial"/>
                <a:sym typeface="Arial"/>
              </a:rPr>
              <a:t>Cependant, par exemple un produit composé de 100 % de protéines est surtout un rêve de bodybuilder. Cette valeur démontre l’existence d’aberrations dans notre jeu de données.</a:t>
            </a:r>
            <a:endParaRPr dirty="0"/>
          </a:p>
        </p:txBody>
      </p:sp>
    </p:spTree>
    <p:extLst>
      <p:ext uri="{BB962C8B-B14F-4D97-AF65-F5344CB8AC3E}">
        <p14:creationId xmlns:p14="http://schemas.microsoft.com/office/powerpoint/2010/main" val="380261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L’agence nationale de santé publique a lancé un appel à projets pour rendre les données de santé plus accessibles. Elle souhaite que ses agents puissent les exploiter.</a:t>
            </a:r>
            <a:endParaRPr dirty="0">
              <a:latin typeface="Arial" panose="020B0604020202020204" pitchFamily="34" charset="0"/>
              <a:cs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supprimons donc les produits aberrants dans chaque sous-groupe PNNS.</a:t>
            </a:r>
          </a:p>
          <a:p>
            <a:pPr marL="0" lvl="0" indent="0" algn="l" rtl="0">
              <a:spcBef>
                <a:spcPts val="0"/>
              </a:spcBef>
              <a:spcAft>
                <a:spcPts val="0"/>
              </a:spcAft>
              <a:buNone/>
            </a:pPr>
            <a:r>
              <a:rPr lang="fr-FR" dirty="0"/>
              <a:t>Un produit d’un sous-groupe PNNS est considéré comme aberrant si l’une des valeurs suivantes est éloignée de plus de 3 sigmas de la moyenne de son sous-groupe PNNS. (99,73 %)</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Ce nettoyage a réduit notre jeu de données de 16 290 individus et par la même occasion détruit le rêve de nombreux bodybuilders. Car nous sommes arrivés en effet à un max de 46 g pour les protéines ce qui est beaucoup plus cohérent.</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Nos données sont maintenant nettoyées et nous pouvons passer à l’analyse et calculer des statistiques par groupes de pnns.</a:t>
            </a:r>
            <a:endParaRPr dirty="0"/>
          </a:p>
        </p:txBody>
      </p:sp>
    </p:spTree>
    <p:extLst>
      <p:ext uri="{BB962C8B-B14F-4D97-AF65-F5344CB8AC3E}">
        <p14:creationId xmlns:p14="http://schemas.microsoft.com/office/powerpoint/2010/main" val="22364010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panose="02000806000000020004" pitchFamily="2" charset="0"/>
              </a:rPr>
              <a:t>Il peut être tentant de comparer les valeurs des moyennes et d’en tirer des conclusions faciles et rapides, mais ce n’est jamais une bonne idée de comparer des moyennes sans connaitre leur écart-type.</a:t>
            </a:r>
          </a:p>
          <a:p>
            <a:pPr marL="0" lvl="0" indent="0" algn="l" rtl="0">
              <a:spcBef>
                <a:spcPts val="0"/>
              </a:spcBef>
              <a:spcAft>
                <a:spcPts val="0"/>
              </a:spcAft>
              <a:buNone/>
            </a:pPr>
            <a:r>
              <a:rPr lang="fr-FR" b="0" i="0" dirty="0">
                <a:solidFill>
                  <a:srgbClr val="000000"/>
                </a:solidFill>
                <a:effectLst/>
                <a:latin typeface="Helvetica Neue" panose="02000806000000020004" pitchFamily="2" charset="0"/>
              </a:rPr>
              <a:t>Notre dataframe n’affiche que les moyennes pour des raisons de lisibilité et pour inviter notre curiosité à poser des questions à laquelle nous devons répondre plus sérieusement.</a:t>
            </a:r>
          </a:p>
          <a:p>
            <a:pPr marL="0" lvl="0" indent="0" algn="l" rtl="0">
              <a:spcBef>
                <a:spcPts val="0"/>
              </a:spcBef>
              <a:spcAft>
                <a:spcPts val="0"/>
              </a:spcAft>
              <a:buNone/>
            </a:pPr>
            <a:endParaRPr lang="fr-FR" b="0" i="0" dirty="0">
              <a:solidFill>
                <a:srgbClr val="000000"/>
              </a:solidFill>
              <a:effectLst/>
              <a:latin typeface="Helvetica Neue" panose="02000806000000020004"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Helvetica Neue" panose="02000806000000020004" pitchFamily="2" charset="0"/>
              </a:rPr>
              <a:t>Par exemple, quels sont les aliments qui contiennent le plus de fibres, par ordre d’importance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b="0" i="0" dirty="0">
              <a:solidFill>
                <a:srgbClr val="000000"/>
              </a:solidFill>
              <a:effectLst/>
              <a:latin typeface="Helvetica Neue" panose="02000806000000020004"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Une meilleure approche est de comparer les statistiques des groupes en traçant des boites à moustache.</a:t>
            </a:r>
            <a:endParaRPr lang="fr-FR" b="0" i="0" dirty="0">
              <a:solidFill>
                <a:srgbClr val="000000"/>
              </a:solidFill>
              <a:effectLst/>
              <a:latin typeface="Helvetica Neue" panose="02000806000000020004" pitchFamily="2"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050824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Tout d’abord, nous pouvons constater que le classement serait différent en comparant les médianes ; les noix seraient l’aliment qui contient le plus de fibres. </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Mais la bonne question à se poser est de savoir si les différences moyennes/médianes sont significatives. Peut-on vraiment dire que les noix contiennent plus de fibres que les légumes, ou que les fruits secs ?</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Le test de Student, ou test t, peut nous aider à répondre à ces questions. L’hypothèse nulle consiste à dire que les moyennes sont les mêmes et que la différence observée est due au hasard. Le test t nous indique si nous pouvons ou non rejeter l’hypothèse nulle.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parvenons à rejeter l’hypothèse nulle en comparant les noix et les légumes.</a:t>
            </a:r>
          </a:p>
          <a:p>
            <a:pPr marL="0" lvl="0" indent="0" algn="l" rtl="0">
              <a:spcBef>
                <a:spcPts val="0"/>
              </a:spcBef>
              <a:spcAft>
                <a:spcPts val="0"/>
              </a:spcAft>
              <a:buNone/>
            </a:pPr>
            <a:endParaRPr lang="fr-FR" dirty="0"/>
          </a:p>
          <a:p>
            <a:pPr marL="0" lvl="0" indent="0" algn="l" rtl="0">
              <a:spcBef>
                <a:spcPts val="0"/>
              </a:spcBef>
              <a:spcAft>
                <a:spcPts val="0"/>
              </a:spcAft>
              <a:buNone/>
            </a:pPr>
            <a:r>
              <a:rPr lang="fr-FR" b="0" i="0" dirty="0">
                <a:solidFill>
                  <a:srgbClr val="000000"/>
                </a:solidFill>
                <a:effectLst/>
                <a:latin typeface="Helvetica Neue" panose="02000806000000020004" pitchFamily="2" charset="0"/>
              </a:rPr>
              <a:t>Comparons aussi la composition en fibres du groupe « Fruits et légumes ».</a:t>
            </a:r>
            <a:endParaRPr dirty="0"/>
          </a:p>
        </p:txBody>
      </p:sp>
    </p:spTree>
    <p:extLst>
      <p:ext uri="{BB962C8B-B14F-4D97-AF65-F5344CB8AC3E}">
        <p14:creationId xmlns:p14="http://schemas.microsoft.com/office/powerpoint/2010/main" val="8136396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Helvetica Neue" panose="02000806000000020004" pitchFamily="2" charset="0"/>
              </a:rPr>
              <a:t>Ici, il ne fait aucun doute que la différence entre les fruits, les légumes et les fruits secs sont significatifs.</a:t>
            </a:r>
          </a:p>
          <a:p>
            <a:pPr marL="0" lvl="0" indent="0" algn="l" rtl="0">
              <a:spcBef>
                <a:spcPts val="0"/>
              </a:spcBef>
              <a:spcAft>
                <a:spcPts val="0"/>
              </a:spcAft>
              <a:buNone/>
            </a:pPr>
            <a:endParaRPr lang="fr-FR" b="0" i="0" dirty="0">
              <a:solidFill>
                <a:srgbClr val="000000"/>
              </a:solidFill>
              <a:effectLst/>
              <a:latin typeface="Helvetica Neue" panose="02000806000000020004" pitchFamily="2" charset="0"/>
            </a:endParaRPr>
          </a:p>
          <a:p>
            <a:pPr marL="0" lvl="0" indent="0" algn="l" rtl="0">
              <a:spcBef>
                <a:spcPts val="0"/>
              </a:spcBef>
              <a:spcAft>
                <a:spcPts val="0"/>
              </a:spcAft>
              <a:buNone/>
            </a:pPr>
            <a:r>
              <a:rPr lang="fr-FR" dirty="0"/>
              <a:t>La valeur p (p-value) est très faible, ce qui indique que nous pouvons rejeter avec confiance l’hypothèse nulle.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En se renseignant sur internet, on apprend qu’en poids, les fruits secs contiennent jusqu’à 3,5 fois plus de fibres, de vitamines et de minéraux que les fruits frais.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Avec cette dataframe, nous pourrions répondre à de nombreuses questions intéressantes, telles que les aliments les plus équilibrés, les aliments ayant le ratio le plus élevé de graisses, etc.</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Mais nous allons plutôt nous concentrer sur un sujet différent : l’énergie.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allons étudier la corrélation entre l’énergie et la composition des macronutriments et leur apport calorique respectif.</a:t>
            </a:r>
          </a:p>
        </p:txBody>
      </p:sp>
    </p:spTree>
    <p:extLst>
      <p:ext uri="{BB962C8B-B14F-4D97-AF65-F5344CB8AC3E}">
        <p14:creationId xmlns:p14="http://schemas.microsoft.com/office/powerpoint/2010/main" val="26797187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pouvons constater une corrélation linéaire entre l’énergie et les lipides.</a:t>
            </a:r>
          </a:p>
          <a:p>
            <a:pPr marL="0" lvl="0" indent="0" algn="l" rtl="0">
              <a:spcBef>
                <a:spcPts val="0"/>
              </a:spcBef>
              <a:spcAft>
                <a:spcPts val="0"/>
              </a:spcAft>
              <a:buNone/>
            </a:pPr>
            <a:r>
              <a:rPr lang="fr-FR" dirty="0"/>
              <a:t>Dans le nuage de points des glucides, nous pouvons également deviner une corrélation linéaire. Elle provient probablement d’un type d’aliment spécifique. Concernant les protéines, les fibres et le sel, il n’y a pas de corrélation visible évidente.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Afin de réaliser notre modèle statistique, nous profiterons de la forte proportion de lipides et de glucides des produits gras et des fruits pour estimer leur apport calorique respectif.</a:t>
            </a:r>
          </a:p>
          <a:p>
            <a:pPr marL="0" lvl="0" indent="0" algn="l" rtl="0">
              <a:spcBef>
                <a:spcPts val="0"/>
              </a:spcBef>
              <a:spcAft>
                <a:spcPts val="0"/>
              </a:spcAft>
              <a:buNone/>
            </a:pPr>
            <a:r>
              <a:rPr lang="fr-FR" dirty="0"/>
              <a:t>Ensuite, nous déduirons l’apport calorique en protéines des légumineuses en soustrayant énergie connue fournie par les graisses et les glucides.</a:t>
            </a:r>
            <a:endParaRPr dirty="0"/>
          </a:p>
        </p:txBody>
      </p:sp>
    </p:spTree>
    <p:extLst>
      <p:ext uri="{BB962C8B-B14F-4D97-AF65-F5344CB8AC3E}">
        <p14:creationId xmlns:p14="http://schemas.microsoft.com/office/powerpoint/2010/main" val="27754319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mn-lt"/>
              </a:rPr>
              <a:t>Si l’on considère uniquement les fruits, on observe une corrélation linéaire claire entre l’énergie et les glucides.</a:t>
            </a:r>
          </a:p>
          <a:p>
            <a:pPr marL="0" lvl="0" indent="0" algn="l" rtl="0">
              <a:spcBef>
                <a:spcPts val="0"/>
              </a:spcBef>
              <a:spcAft>
                <a:spcPts val="0"/>
              </a:spcAft>
              <a:buNone/>
            </a:pPr>
            <a:r>
              <a:rPr lang="fr-FR" dirty="0">
                <a:latin typeface="+mn-lt"/>
              </a:rPr>
              <a:t>Nous pouvons calculer une régression linéaire. La pente nous donne une approximation de l’apport calorique des glucides.</a:t>
            </a:r>
          </a:p>
          <a:p>
            <a:pPr marL="0" lvl="0" indent="0" algn="l" rtl="0">
              <a:spcBef>
                <a:spcPts val="0"/>
              </a:spcBef>
              <a:spcAft>
                <a:spcPts val="0"/>
              </a:spcAft>
              <a:buNone/>
            </a:pPr>
            <a:r>
              <a:rPr lang="fr-FR" dirty="0">
                <a:latin typeface="+mn-lt"/>
              </a:rPr>
              <a:t>Soit </a:t>
            </a:r>
            <a:r>
              <a:rPr lang="fr-FR" b="0" i="0" dirty="0">
                <a:solidFill>
                  <a:srgbClr val="000000"/>
                </a:solidFill>
                <a:effectLst/>
                <a:latin typeface="+mn-lt"/>
              </a:rPr>
              <a:t>1 gramme de glucides fourni environ 4 kilocalories d’énergie.</a:t>
            </a:r>
          </a:p>
          <a:p>
            <a:pPr marL="0" lvl="0" indent="0" algn="l" rtl="0">
              <a:spcBef>
                <a:spcPts val="0"/>
              </a:spcBef>
              <a:spcAft>
                <a:spcPts val="0"/>
              </a:spcAft>
              <a:buNone/>
            </a:pPr>
            <a:endParaRPr lang="fr-FR" b="0" i="0" dirty="0">
              <a:solidFill>
                <a:srgbClr val="000000"/>
              </a:solidFill>
              <a:effectLst/>
              <a:latin typeface="+mn-lt"/>
            </a:endParaRPr>
          </a:p>
          <a:p>
            <a:pPr marL="0" lvl="0" indent="0" algn="l" rtl="0">
              <a:spcBef>
                <a:spcPts val="0"/>
              </a:spcBef>
              <a:spcAft>
                <a:spcPts val="0"/>
              </a:spcAft>
              <a:buNone/>
            </a:pPr>
            <a:r>
              <a:rPr lang="fr-FR" dirty="0">
                <a:latin typeface="+mn-lt"/>
              </a:rPr>
              <a:t>Faisons de même pour les produits gras uniquement.</a:t>
            </a:r>
            <a:endParaRPr dirty="0">
              <a:latin typeface="+mn-lt"/>
            </a:endParaRPr>
          </a:p>
        </p:txBody>
      </p:sp>
    </p:spTree>
    <p:extLst>
      <p:ext uri="{BB962C8B-B14F-4D97-AF65-F5344CB8AC3E}">
        <p14:creationId xmlns:p14="http://schemas.microsoft.com/office/powerpoint/2010/main" val="11874333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pouvons observer une belle corrélation linéaire entre l’énergie et les lipides.</a:t>
            </a:r>
          </a:p>
          <a:p>
            <a:pPr marL="0" lvl="0" indent="0" algn="l" rtl="0">
              <a:spcBef>
                <a:spcPts val="0"/>
              </a:spcBef>
              <a:spcAft>
                <a:spcPts val="0"/>
              </a:spcAft>
              <a:buNone/>
            </a:pPr>
            <a:r>
              <a:rPr lang="fr-FR" dirty="0"/>
              <a:t>Et y conclure que 1 gramme de graisses fournit environ 9 kilocalories d’énergie.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pouvons maintenant déduire des légumineuses l’apport calorique des protéines</a:t>
            </a:r>
            <a:endParaRPr dirty="0"/>
          </a:p>
        </p:txBody>
      </p:sp>
    </p:spTree>
    <p:extLst>
      <p:ext uri="{BB962C8B-B14F-4D97-AF65-F5344CB8AC3E}">
        <p14:creationId xmlns:p14="http://schemas.microsoft.com/office/powerpoint/2010/main" val="27618307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voyons qu’il existe une corrélation linéaire entre les protéines et l’énergie.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obtenons </a:t>
            </a:r>
            <a:r>
              <a:rPr lang="fr-FR" b="0" i="0" dirty="0">
                <a:solidFill>
                  <a:srgbClr val="000000"/>
                </a:solidFill>
                <a:effectLst/>
                <a:latin typeface="Helvetica Neue" panose="02000806000000020004" pitchFamily="2" charset="0"/>
              </a:rPr>
              <a:t>environ 4 kilocalories d’énergie pour 1 gramme de protéines.</a:t>
            </a:r>
            <a:endParaRPr dirty="0"/>
          </a:p>
        </p:txBody>
      </p:sp>
    </p:spTree>
    <p:extLst>
      <p:ext uri="{BB962C8B-B14F-4D97-AF65-F5344CB8AC3E}">
        <p14:creationId xmlns:p14="http://schemas.microsoft.com/office/powerpoint/2010/main" val="19935607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avons utilisé une méthode empirique pour découvrir le rapport calorique fourni par les glucides, les lipides et les protéines.</a:t>
            </a:r>
          </a:p>
          <a:p>
            <a:pPr marL="0" lvl="0" indent="0" algn="l" rtl="0">
              <a:spcBef>
                <a:spcPts val="0"/>
              </a:spcBef>
              <a:spcAft>
                <a:spcPts val="0"/>
              </a:spcAft>
              <a:buNone/>
            </a:pPr>
            <a:r>
              <a:rPr lang="fr-FR" dirty="0"/>
              <a:t>Il est tentant raccourcir la formule permettant de calculer l’énergie provenant du poids des trois macronutriments à 9/4/4 qui est plus facile à retenir.</a:t>
            </a:r>
            <a:endParaRPr dirty="0"/>
          </a:p>
        </p:txBody>
      </p:sp>
    </p:spTree>
    <p:extLst>
      <p:ext uri="{BB962C8B-B14F-4D97-AF65-F5344CB8AC3E}">
        <p14:creationId xmlns:p14="http://schemas.microsoft.com/office/powerpoint/2010/main" val="14028449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pouvons appliquer notre « modèle » qui est très basique et empirique en calculant l’énergie prédite par le modèle pour chaque produit et en comparant l’écart type et la distribution de l’énergie.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pouvons aussi remarquer l’aberration de la valeur max. Théoriquement il n’est pas possible d’atteindre plus de </a:t>
            </a:r>
            <a:r>
              <a:rPr lang="fr-FR" b="0" i="0" dirty="0">
                <a:solidFill>
                  <a:srgbClr val="000000"/>
                </a:solidFill>
                <a:effectLst/>
                <a:latin typeface="Helvetica Neue" panose="02000806000000020004" pitchFamily="2" charset="0"/>
              </a:rPr>
              <a:t>3765,6 kJ.</a:t>
            </a:r>
          </a:p>
          <a:p>
            <a:pPr marL="0" lvl="0" indent="0" algn="l" rtl="0">
              <a:spcBef>
                <a:spcPts val="0"/>
              </a:spcBef>
              <a:spcAft>
                <a:spcPts val="0"/>
              </a:spcAft>
              <a:buNone/>
            </a:pPr>
            <a:endParaRPr lang="fr-FR" b="0" i="0" dirty="0">
              <a:solidFill>
                <a:srgbClr val="000000"/>
              </a:solidFill>
              <a:effectLst/>
              <a:latin typeface="Helvetica Neue" panose="02000806000000020004" pitchFamily="2" charset="0"/>
            </a:endParaRPr>
          </a:p>
          <a:p>
            <a:pPr marL="0" lvl="0" indent="0" algn="l" rtl="0">
              <a:spcBef>
                <a:spcPts val="0"/>
              </a:spcBef>
              <a:spcAft>
                <a:spcPts val="0"/>
              </a:spcAft>
              <a:buNone/>
            </a:pPr>
            <a:r>
              <a:rPr lang="fr-FR" b="0" i="0" dirty="0">
                <a:solidFill>
                  <a:srgbClr val="000000"/>
                </a:solidFill>
                <a:effectLst/>
                <a:latin typeface="Helvetica Neue" panose="02000806000000020004" pitchFamily="2" charset="0"/>
              </a:rPr>
              <a:t>Observons le résultat du modèle.</a:t>
            </a:r>
            <a:endParaRPr dirty="0"/>
          </a:p>
        </p:txBody>
      </p:sp>
    </p:spTree>
    <p:extLst>
      <p:ext uri="{BB962C8B-B14F-4D97-AF65-F5344CB8AC3E}">
        <p14:creationId xmlns:p14="http://schemas.microsoft.com/office/powerpoint/2010/main" val="3157157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6c698b0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6c698b0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Pour cette mission, nous devons exploiter la base de données d’Open Food Facts. </a:t>
            </a:r>
            <a:r>
              <a:rPr lang="fr-FR" b="1" dirty="0">
                <a:latin typeface="Arial" panose="020B0604020202020204" pitchFamily="34" charset="0"/>
                <a:cs typeface="Arial" panose="020B0604020202020204" pitchFamily="34" charset="0"/>
              </a:rPr>
              <a:t>CLICK</a:t>
            </a:r>
          </a:p>
          <a:p>
            <a:pPr marL="0" lvl="0" indent="0" algn="l" rtl="0">
              <a:spcBef>
                <a:spcPts val="0"/>
              </a:spcBef>
              <a:spcAft>
                <a:spcPts val="0"/>
              </a:spcAft>
              <a:buNone/>
            </a:pPr>
            <a:br>
              <a:rPr lang="fr-FR" dirty="0">
                <a:latin typeface="Arial" panose="020B0604020202020204" pitchFamily="34" charset="0"/>
                <a:cs typeface="Arial" panose="020B0604020202020204" pitchFamily="34" charset="0"/>
              </a:rPr>
            </a:br>
            <a:r>
              <a:rPr lang="fr-FR" b="0" i="0" dirty="0">
                <a:solidFill>
                  <a:srgbClr val="4D5156"/>
                </a:solidFill>
                <a:effectLst/>
                <a:latin typeface="Arial" panose="020B0604020202020204" pitchFamily="34" charset="0"/>
                <a:cs typeface="Arial" panose="020B0604020202020204" pitchFamily="34" charset="0"/>
              </a:rPr>
              <a:t>Open Food Facts est un projet collaboratif dont le but est de constituer une base de données libre et ouverte sur les produits alimentaires commercialisés dans le monde entier.</a:t>
            </a:r>
          </a:p>
          <a:p>
            <a:pPr marL="0" lvl="0" indent="0" algn="l" rtl="0">
              <a:spcBef>
                <a:spcPts val="0"/>
              </a:spcBef>
              <a:spcAft>
                <a:spcPts val="0"/>
              </a:spcAft>
              <a:buNone/>
            </a:pPr>
            <a:br>
              <a:rPr lang="fr-FR" b="0" i="0" dirty="0">
                <a:solidFill>
                  <a:srgbClr val="4D5156"/>
                </a:solidFill>
                <a:effectLst/>
                <a:latin typeface="Arial" panose="020B0604020202020204" pitchFamily="34" charset="0"/>
                <a:cs typeface="Arial" panose="020B0604020202020204" pitchFamily="34" charset="0"/>
              </a:rPr>
            </a:br>
            <a:r>
              <a:rPr lang="fr-FR" b="0" i="0" dirty="0">
                <a:solidFill>
                  <a:srgbClr val="4D5156"/>
                </a:solidFill>
                <a:effectLst/>
                <a:latin typeface="Arial" panose="020B0604020202020204" pitchFamily="34" charset="0"/>
                <a:cs typeface="Arial" panose="020B0604020202020204" pitchFamily="34" charset="0"/>
              </a:rPr>
              <a:t>N</a:t>
            </a:r>
            <a:r>
              <a:rPr lang="fr-FR" dirty="0">
                <a:latin typeface="Arial" panose="020B0604020202020204" pitchFamily="34" charset="0"/>
                <a:cs typeface="Arial" panose="020B0604020202020204" pitchFamily="34" charset="0"/>
              </a:rPr>
              <a:t>ous réaliserons une première exploration et visualisation des données, afin de fournir une plateforme </a:t>
            </a:r>
            <a:r>
              <a:rPr lang="fr-FR" b="1" dirty="0">
                <a:latin typeface="Arial" panose="020B0604020202020204" pitchFamily="34" charset="0"/>
                <a:cs typeface="Arial" panose="020B0604020202020204" pitchFamily="34" charset="0"/>
              </a:rPr>
              <a:t>CLICK</a:t>
            </a:r>
            <a:r>
              <a:rPr lang="fr-FR" dirty="0">
                <a:latin typeface="Arial" panose="020B0604020202020204" pitchFamily="34" charset="0"/>
                <a:cs typeface="Arial" panose="020B0604020202020204" pitchFamily="34" charset="0"/>
              </a:rPr>
              <a:t> pour que les agents </a:t>
            </a:r>
            <a:r>
              <a:rPr lang="fr-FR" b="1" dirty="0">
                <a:latin typeface="Arial" panose="020B0604020202020204" pitchFamily="34" charset="0"/>
                <a:cs typeface="Arial" panose="020B0604020202020204" pitchFamily="34" charset="0"/>
              </a:rPr>
              <a:t>CLICK</a:t>
            </a:r>
            <a:r>
              <a:rPr lang="fr-FR" dirty="0">
                <a:latin typeface="Arial" panose="020B0604020202020204" pitchFamily="34" charset="0"/>
                <a:cs typeface="Arial" panose="020B0604020202020204" pitchFamily="34" charset="0"/>
              </a:rPr>
              <a:t> puissent exploiter les données.</a:t>
            </a:r>
          </a:p>
          <a:p>
            <a:pPr marL="0" lvl="0" indent="0" algn="l" rtl="0">
              <a:spcBef>
                <a:spcPts val="0"/>
              </a:spcBef>
              <a:spcAft>
                <a:spcPts val="0"/>
              </a:spcAft>
              <a:buNone/>
            </a:pPr>
            <a:endParaRPr lang="fr-FR"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fr-FR" dirty="0">
                <a:latin typeface="Arial" panose="020B0604020202020204" pitchFamily="34" charset="0"/>
                <a:cs typeface="Arial" panose="020B0604020202020204" pitchFamily="34" charset="0"/>
              </a:rPr>
              <a:t>L’objectif est donc de fournir une plateforme interactive aux agents de santé publique sans qu’ils aient besoin de toucher à la programmation pour qu’ils puissent mener leurs études.</a:t>
            </a:r>
            <a:endParaRPr dirty="0">
              <a:latin typeface="Arial" panose="020B0604020202020204" pitchFamily="34" charset="0"/>
              <a:cs typeface="Arial" panose="020B060402020202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pouvons remarquer une faible variation des valeurs et </a:t>
            </a:r>
            <a:r>
              <a:rPr lang="fr-FR" b="0" i="0" dirty="0">
                <a:solidFill>
                  <a:srgbClr val="000000"/>
                </a:solidFill>
                <a:effectLst/>
                <a:latin typeface="Helvetica Neue" panose="02000806000000020004" pitchFamily="2" charset="0"/>
              </a:rPr>
              <a:t>avec 3730 kJ en valeur max, nous pouvons affirmé avoir supprimé les </a:t>
            </a:r>
            <a:r>
              <a:rPr lang="fr-FR" b="0" i="0" dirty="0" err="1">
                <a:solidFill>
                  <a:srgbClr val="000000"/>
                </a:solidFill>
                <a:effectLst/>
                <a:latin typeface="Helvetica Neue" panose="02000806000000020004" pitchFamily="2" charset="0"/>
              </a:rPr>
              <a:t>outliers</a:t>
            </a:r>
            <a:r>
              <a:rPr lang="fr-FR" b="0" i="0" dirty="0">
                <a:solidFill>
                  <a:srgbClr val="000000"/>
                </a:solidFill>
                <a:effectLst/>
                <a:latin typeface="Helvetica Neue" panose="02000806000000020004" pitchFamily="2" charset="0"/>
              </a:rPr>
              <a:t>.</a:t>
            </a:r>
          </a:p>
          <a:p>
            <a:pPr marL="0" lvl="0" indent="0" algn="l" rtl="0">
              <a:spcBef>
                <a:spcPts val="0"/>
              </a:spcBef>
              <a:spcAft>
                <a:spcPts val="0"/>
              </a:spcAft>
              <a:buNone/>
            </a:pPr>
            <a:r>
              <a:rPr lang="fr-FR" dirty="0"/>
              <a:t>C’est correct pour un « modèle » empirique.</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avons terminé notre dernier sujet d’analyse. Nous avons étudié la répartition des macronutriments dans différents aliments et utilisé le test t pour vérifier si les différences observées dans la répartition des macronutriments sont significatives ou non. Nous avons également étudié la corrélation entre l’énergie et chaque macronutriment (glucides, lipides et protéines).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Nous avons constaté que les fibres et le sel, même s’ils sont indiqués sur chaque étiquette alimentaire, ne contribuent pas à l’énergie ou du moins pas dans la même amplitude que les glucides, les lipides et les protéines.</a:t>
            </a:r>
          </a:p>
        </p:txBody>
      </p:sp>
    </p:spTree>
    <p:extLst>
      <p:ext uri="{BB962C8B-B14F-4D97-AF65-F5344CB8AC3E}">
        <p14:creationId xmlns:p14="http://schemas.microsoft.com/office/powerpoint/2010/main" val="18493448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sommes passés par des étapes de nettoyage dont nous avons tenté de justifier par des analyses statistiques.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Dorénavant, nos données sont prêtes à être transmises aux agents de Santé publique afin qu’ils puissent les analyser.</a:t>
            </a:r>
            <a:endParaRPr dirty="0"/>
          </a:p>
        </p:txBody>
      </p:sp>
    </p:spTree>
    <p:extLst>
      <p:ext uri="{BB962C8B-B14F-4D97-AF65-F5344CB8AC3E}">
        <p14:creationId xmlns:p14="http://schemas.microsoft.com/office/powerpoint/2010/main" val="24956648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6c92a5e06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6c92a5e06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Même si </a:t>
            </a:r>
            <a:r>
              <a:rPr lang="fr-FR" dirty="0" err="1"/>
              <a:t>OpenClassRooms</a:t>
            </a:r>
            <a:r>
              <a:rPr lang="fr-FR" dirty="0"/>
              <a:t> nous propose d’utiliser Voilà pour réaliser notre visualisation, nous restons libres de sélectionner une solution différente.</a:t>
            </a:r>
          </a:p>
          <a:p>
            <a:pPr marL="0" lvl="0" indent="0" algn="l" rtl="0">
              <a:spcBef>
                <a:spcPts val="0"/>
              </a:spcBef>
              <a:spcAft>
                <a:spcPts val="0"/>
              </a:spcAft>
              <a:buNone/>
            </a:pPr>
            <a:r>
              <a:rPr lang="fr-FR" dirty="0"/>
              <a:t>Voilà permet de développer de manière flexible et interactive des </a:t>
            </a:r>
            <a:r>
              <a:rPr lang="fr-FR" dirty="0" err="1"/>
              <a:t>dashboards</a:t>
            </a:r>
            <a:r>
              <a:rPr lang="fr-FR" dirty="0"/>
              <a:t>. </a:t>
            </a:r>
          </a:p>
          <a:p>
            <a:pPr marL="0" lvl="0" indent="0" algn="l" rtl="0">
              <a:spcBef>
                <a:spcPts val="0"/>
              </a:spcBef>
              <a:spcAft>
                <a:spcPts val="0"/>
              </a:spcAft>
              <a:buNone/>
            </a:pPr>
            <a:r>
              <a:rPr lang="fr-FR" dirty="0"/>
              <a:t>Et </a:t>
            </a:r>
            <a:r>
              <a:rPr lang="fr-FR" dirty="0" err="1"/>
              <a:t>Jupyter-flex</a:t>
            </a:r>
            <a:r>
              <a:rPr lang="fr-FR" dirty="0"/>
              <a:t> est un </a:t>
            </a:r>
            <a:r>
              <a:rPr lang="fr-FR" dirty="0" err="1"/>
              <a:t>template</a:t>
            </a:r>
            <a:r>
              <a:rPr lang="fr-FR" dirty="0"/>
              <a:t> attrayant pour voilà.</a:t>
            </a: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6c92a5e06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6c92a5e06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Avec cet outil, il nous a été possible de réaliser un outil d’analyse en composante principale.</a:t>
            </a:r>
            <a:endParaRPr dirty="0"/>
          </a:p>
        </p:txBody>
      </p:sp>
    </p:spTree>
    <p:extLst>
      <p:ext uri="{BB962C8B-B14F-4D97-AF65-F5344CB8AC3E}">
        <p14:creationId xmlns:p14="http://schemas.microsoft.com/office/powerpoint/2010/main" val="3945538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6c92a5e06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6c92a5e06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Un outil d’analyse de la variance</a:t>
            </a:r>
            <a:endParaRPr dirty="0"/>
          </a:p>
        </p:txBody>
      </p:sp>
    </p:spTree>
    <p:extLst>
      <p:ext uri="{BB962C8B-B14F-4D97-AF65-F5344CB8AC3E}">
        <p14:creationId xmlns:p14="http://schemas.microsoft.com/office/powerpoint/2010/main" val="38336865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6c92a5e06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6c92a5e06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Et un moteur de recherche de produits.</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Cependant, nos agents ne sont pas des développeurs et ont besoin d’une plateforme qui leur permet de réaliser des visualisations facilement.</a:t>
            </a:r>
            <a:endParaRPr dirty="0"/>
          </a:p>
        </p:txBody>
      </p:sp>
    </p:spTree>
    <p:extLst>
      <p:ext uri="{BB962C8B-B14F-4D97-AF65-F5344CB8AC3E}">
        <p14:creationId xmlns:p14="http://schemas.microsoft.com/office/powerpoint/2010/main" val="33313768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6c92a5e06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6c92a5e06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Pour ces raisons, l’outil Apache Superset sera un livrable beaucoup plus convenable. Grâce à cet outil, ils seront capables de générer des visualisations des analyses de leur choix rapidement et sans avoir à toucher une ligne de code.</a:t>
            </a:r>
            <a:endParaRPr dirty="0"/>
          </a:p>
        </p:txBody>
      </p:sp>
    </p:spTree>
    <p:extLst>
      <p:ext uri="{BB962C8B-B14F-4D97-AF65-F5344CB8AC3E}">
        <p14:creationId xmlns:p14="http://schemas.microsoft.com/office/powerpoint/2010/main" val="1338181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Il y avait beaucoup de choses à dire. Mais nos agents ont enfin une base de données exploitable.</a:t>
            </a:r>
            <a:endParaRPr dirty="0"/>
          </a:p>
        </p:txBody>
      </p:sp>
    </p:spTree>
    <p:extLst>
      <p:ext uri="{BB962C8B-B14F-4D97-AF65-F5344CB8AC3E}">
        <p14:creationId xmlns:p14="http://schemas.microsoft.com/office/powerpoint/2010/main" val="29691083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6c698b07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56c698b07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Donc pour conclure je dirais que c’était difficile, mais très amusant. C’est un projet formateur où il aurait été possible d’aller beaucoup plus loin comme développer un modèle de prédiction des </a:t>
            </a:r>
            <a:r>
              <a:rPr lang="fr-FR" dirty="0" err="1"/>
              <a:t>nutrigrades</a:t>
            </a:r>
            <a:r>
              <a:rPr lang="fr-FR" dirty="0"/>
              <a:t>.</a:t>
            </a:r>
            <a:endParaRPr dirty="0"/>
          </a:p>
        </p:txBody>
      </p:sp>
    </p:spTree>
    <p:extLst>
      <p:ext uri="{BB962C8B-B14F-4D97-AF65-F5344CB8AC3E}">
        <p14:creationId xmlns:p14="http://schemas.microsoft.com/office/powerpoint/2010/main" val="36609649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5540b6adc3_2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5540b6adc3_2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Voilà, la présentation est terminée !</a:t>
            </a:r>
          </a:p>
          <a:p>
            <a:pPr marL="0" lvl="0" indent="0" algn="l" rtl="0">
              <a:spcBef>
                <a:spcPts val="0"/>
              </a:spcBef>
              <a:spcAft>
                <a:spcPts val="0"/>
              </a:spcAft>
              <a:buNone/>
            </a:pPr>
            <a:r>
              <a:rPr lang="fr-FR" dirty="0"/>
              <a:t>Je vous remercie d’avoir écouté.</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 base de données est assez lourde, environ 4 Go.</a:t>
            </a:r>
            <a:endParaRPr dirty="0"/>
          </a:p>
        </p:txBody>
      </p:sp>
    </p:spTree>
    <p:extLst>
      <p:ext uri="{BB962C8B-B14F-4D97-AF65-F5344CB8AC3E}">
        <p14:creationId xmlns:p14="http://schemas.microsoft.com/office/powerpoint/2010/main" val="854219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6c698b077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6c698b077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Elle est constituée de 184 colonnes dont les deux tiers sont numériques et de plus de 1 700 000 lignes,</a:t>
            </a:r>
          </a:p>
          <a:p>
            <a:pPr marL="0" lvl="0" indent="0" algn="l" rtl="0">
              <a:spcBef>
                <a:spcPts val="0"/>
              </a:spcBef>
              <a:spcAft>
                <a:spcPts val="0"/>
              </a:spcAft>
              <a:buNone/>
            </a:pPr>
            <a:r>
              <a:rPr lang="fr-FR" dirty="0"/>
              <a:t>Nous sommes sur un jeu de données qui s’avère large. Nous devrions donc considérer l’impact de nos choix par rapport à la limite de la puissance de calcul disponible.</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Nous pouvons remarquer qu’une grande partie des colonnes contiennent des données vides.</a:t>
            </a:r>
          </a:p>
          <a:p>
            <a:pPr marL="0" lvl="0" indent="0" algn="l" rtl="0">
              <a:spcBef>
                <a:spcPts val="0"/>
              </a:spcBef>
              <a:spcAft>
                <a:spcPts val="0"/>
              </a:spcAft>
              <a:buNone/>
            </a:pPr>
            <a:r>
              <a:rPr lang="fr-FR" dirty="0"/>
              <a:t>Ce qui nous laisse prédire que nous aurons surement un grand travail de nettoyage à réaliser.</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6c698b077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6c698b07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00000"/>
                </a:solidFill>
                <a:effectLst/>
                <a:latin typeface="Arial" panose="020B0604020202020204" pitchFamily="34" charset="0"/>
                <a:cs typeface="Arial" panose="020B0604020202020204" pitchFamily="34" charset="0"/>
              </a:rPr>
              <a:t>Pour procéder au nettoyage, nous commencerons en surface puis réaliserons des analyses de plus en plus approfondies pour effectuer un nettoyage qui sera de plus en plus minutieux.</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7747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6c698b077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6c698b077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Pour commencer, nous pouvons en toute sécurité supprimer les variables et les individus sans données ou avec des doublons s’il y en a.</a:t>
            </a:r>
          </a:p>
          <a:p>
            <a:pPr marL="0" lvl="0" indent="0" algn="l" rtl="0">
              <a:spcBef>
                <a:spcPts val="0"/>
              </a:spcBef>
              <a:spcAft>
                <a:spcPts val="0"/>
              </a:spcAft>
              <a:buNone/>
            </a:pPr>
            <a:r>
              <a:rPr lang="fr-FR" dirty="0"/>
              <a:t>Nous pouvons retirer 6 </a:t>
            </a:r>
            <a:r>
              <a:rPr lang="fr-FR" b="1" dirty="0"/>
              <a:t>CLICK</a:t>
            </a:r>
            <a:r>
              <a:rPr lang="fr-FR" dirty="0"/>
              <a:t> colonnes entièrement vides.</a:t>
            </a:r>
          </a:p>
          <a:p>
            <a:pPr marL="0" lvl="0" indent="0" algn="l" rtl="0">
              <a:spcBef>
                <a:spcPts val="0"/>
              </a:spcBef>
              <a:spcAft>
                <a:spcPts val="0"/>
              </a:spcAft>
              <a:buNone/>
            </a:pPr>
            <a:r>
              <a:rPr lang="fr-FR" dirty="0"/>
              <a:t>Le jeu de données contient 1 </a:t>
            </a:r>
            <a:r>
              <a:rPr lang="fr-FR" b="1" dirty="0"/>
              <a:t>CLICK </a:t>
            </a:r>
            <a:r>
              <a:rPr lang="fr-FR" b="0" dirty="0"/>
              <a:t>ligne entièrement vide et 1 ligne </a:t>
            </a:r>
            <a:r>
              <a:rPr lang="fr-FR" b="1" dirty="0"/>
              <a:t>CLICK</a:t>
            </a:r>
            <a:r>
              <a:rPr lang="fr-FR" b="0" dirty="0"/>
              <a:t> en double.</a:t>
            </a:r>
          </a:p>
          <a:p>
            <a:pPr marL="0" lvl="0" indent="0" algn="l" rtl="0">
              <a:spcBef>
                <a:spcPts val="0"/>
              </a:spcBef>
              <a:spcAft>
                <a:spcPts val="0"/>
              </a:spcAft>
              <a:buNone/>
            </a:pPr>
            <a:endParaRPr lang="fr-FR" b="0" dirty="0"/>
          </a:p>
          <a:p>
            <a:pPr marL="0" lvl="0" indent="0" algn="l" rtl="0">
              <a:spcBef>
                <a:spcPts val="0"/>
              </a:spcBef>
              <a:spcAft>
                <a:spcPts val="0"/>
              </a:spcAft>
              <a:buNone/>
            </a:pPr>
            <a:r>
              <a:rPr lang="fr-FR" b="0" dirty="0"/>
              <a:t>Nous pouvons dorénavant passer à la compréhension des données d’Open Food Facts. Pour comprendre l’exhaustivité et la fiabilité de ces données.</a:t>
            </a:r>
            <a:endParaRPr b="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spTree>
      <p:nvGrpSpPr>
        <p:cNvPr id="1" name="Shape 8"/>
        <p:cNvGrpSpPr/>
        <p:nvPr/>
      </p:nvGrpSpPr>
      <p:grpSpPr>
        <a:xfrm>
          <a:off x="0" y="0"/>
          <a:ext cx="0" cy="0"/>
          <a:chOff x="0" y="0"/>
          <a:chExt cx="0" cy="0"/>
        </a:xfrm>
      </p:grpSpPr>
      <p:sp>
        <p:nvSpPr>
          <p:cNvPr id="9" name="Google Shape;9;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0;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txBox="1">
            <a:spLocks noGrp="1"/>
          </p:cNvSpPr>
          <p:nvPr>
            <p:ph type="ctrTitle"/>
          </p:nvPr>
        </p:nvSpPr>
        <p:spPr>
          <a:xfrm flipH="1">
            <a:off x="4573775" y="2569875"/>
            <a:ext cx="33942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6000"/>
              <a:buNone/>
              <a:defRPr sz="6000">
                <a:solidFill>
                  <a:schemeClr val="accent3"/>
                </a:solidFill>
              </a:defRPr>
            </a:lvl1pPr>
            <a:lvl2pPr lvl="1" algn="ctr" rtl="0">
              <a:spcBef>
                <a:spcPts val="0"/>
              </a:spcBef>
              <a:spcAft>
                <a:spcPts val="0"/>
              </a:spcAft>
              <a:buClr>
                <a:schemeClr val="accent3"/>
              </a:buClr>
              <a:buSzPts val="5200"/>
              <a:buNone/>
              <a:defRPr sz="5200">
                <a:solidFill>
                  <a:schemeClr val="accent3"/>
                </a:solidFill>
              </a:defRPr>
            </a:lvl2pPr>
            <a:lvl3pPr lvl="2" algn="ctr" rtl="0">
              <a:spcBef>
                <a:spcPts val="0"/>
              </a:spcBef>
              <a:spcAft>
                <a:spcPts val="0"/>
              </a:spcAft>
              <a:buClr>
                <a:schemeClr val="accent3"/>
              </a:buClr>
              <a:buSzPts val="5200"/>
              <a:buNone/>
              <a:defRPr sz="5200">
                <a:solidFill>
                  <a:schemeClr val="accent3"/>
                </a:solidFill>
              </a:defRPr>
            </a:lvl3pPr>
            <a:lvl4pPr lvl="3" algn="ctr" rtl="0">
              <a:spcBef>
                <a:spcPts val="0"/>
              </a:spcBef>
              <a:spcAft>
                <a:spcPts val="0"/>
              </a:spcAft>
              <a:buClr>
                <a:schemeClr val="accent3"/>
              </a:buClr>
              <a:buSzPts val="5200"/>
              <a:buNone/>
              <a:defRPr sz="5200">
                <a:solidFill>
                  <a:schemeClr val="accent3"/>
                </a:solidFill>
              </a:defRPr>
            </a:lvl4pPr>
            <a:lvl5pPr lvl="4" algn="ctr" rtl="0">
              <a:spcBef>
                <a:spcPts val="0"/>
              </a:spcBef>
              <a:spcAft>
                <a:spcPts val="0"/>
              </a:spcAft>
              <a:buClr>
                <a:schemeClr val="accent3"/>
              </a:buClr>
              <a:buSzPts val="5200"/>
              <a:buNone/>
              <a:defRPr sz="5200">
                <a:solidFill>
                  <a:schemeClr val="accent3"/>
                </a:solidFill>
              </a:defRPr>
            </a:lvl5pPr>
            <a:lvl6pPr lvl="5" algn="ctr" rtl="0">
              <a:spcBef>
                <a:spcPts val="0"/>
              </a:spcBef>
              <a:spcAft>
                <a:spcPts val="0"/>
              </a:spcAft>
              <a:buClr>
                <a:schemeClr val="accent3"/>
              </a:buClr>
              <a:buSzPts val="5200"/>
              <a:buNone/>
              <a:defRPr sz="5200">
                <a:solidFill>
                  <a:schemeClr val="accent3"/>
                </a:solidFill>
              </a:defRPr>
            </a:lvl6pPr>
            <a:lvl7pPr lvl="6" algn="ctr" rtl="0">
              <a:spcBef>
                <a:spcPts val="0"/>
              </a:spcBef>
              <a:spcAft>
                <a:spcPts val="0"/>
              </a:spcAft>
              <a:buClr>
                <a:schemeClr val="accent3"/>
              </a:buClr>
              <a:buSzPts val="5200"/>
              <a:buNone/>
              <a:defRPr sz="5200">
                <a:solidFill>
                  <a:schemeClr val="accent3"/>
                </a:solidFill>
              </a:defRPr>
            </a:lvl7pPr>
            <a:lvl8pPr lvl="7" algn="ctr" rtl="0">
              <a:spcBef>
                <a:spcPts val="0"/>
              </a:spcBef>
              <a:spcAft>
                <a:spcPts val="0"/>
              </a:spcAft>
              <a:buClr>
                <a:schemeClr val="accent3"/>
              </a:buClr>
              <a:buSzPts val="5200"/>
              <a:buNone/>
              <a:defRPr sz="5200">
                <a:solidFill>
                  <a:schemeClr val="accent3"/>
                </a:solidFill>
              </a:defRPr>
            </a:lvl8pPr>
            <a:lvl9pPr lvl="8" algn="ctr" rtl="0">
              <a:spcBef>
                <a:spcPts val="0"/>
              </a:spcBef>
              <a:spcAft>
                <a:spcPts val="0"/>
              </a:spcAft>
              <a:buClr>
                <a:schemeClr val="accent3"/>
              </a:buClr>
              <a:buSzPts val="5200"/>
              <a:buNone/>
              <a:defRPr sz="5200">
                <a:solidFill>
                  <a:schemeClr val="accent3"/>
                </a:solidFill>
              </a:defRPr>
            </a:lvl9pPr>
          </a:lstStyle>
          <a:p>
            <a:endParaRPr/>
          </a:p>
        </p:txBody>
      </p:sp>
      <p:sp>
        <p:nvSpPr>
          <p:cNvPr id="14" name="Google Shape;14;p2"/>
          <p:cNvSpPr txBox="1">
            <a:spLocks noGrp="1"/>
          </p:cNvSpPr>
          <p:nvPr>
            <p:ph type="subTitle" idx="1"/>
          </p:nvPr>
        </p:nvSpPr>
        <p:spPr>
          <a:xfrm flipH="1">
            <a:off x="5303675" y="3164175"/>
            <a:ext cx="19344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sz="1400">
                <a:solidFill>
                  <a:schemeClr val="accent3"/>
                </a:solidFill>
              </a:defRPr>
            </a:lvl2pPr>
            <a:lvl3pPr lvl="2" algn="ctr" rtl="0">
              <a:lnSpc>
                <a:spcPct val="100000"/>
              </a:lnSpc>
              <a:spcBef>
                <a:spcPts val="0"/>
              </a:spcBef>
              <a:spcAft>
                <a:spcPts val="0"/>
              </a:spcAft>
              <a:buClr>
                <a:schemeClr val="accent3"/>
              </a:buClr>
              <a:buSzPts val="1400"/>
              <a:buNone/>
              <a:defRPr sz="1400">
                <a:solidFill>
                  <a:schemeClr val="accent3"/>
                </a:solidFill>
              </a:defRPr>
            </a:lvl3pPr>
            <a:lvl4pPr lvl="3" algn="ctr" rtl="0">
              <a:lnSpc>
                <a:spcPct val="100000"/>
              </a:lnSpc>
              <a:spcBef>
                <a:spcPts val="0"/>
              </a:spcBef>
              <a:spcAft>
                <a:spcPts val="0"/>
              </a:spcAft>
              <a:buClr>
                <a:schemeClr val="accent3"/>
              </a:buClr>
              <a:buSzPts val="1400"/>
              <a:buNone/>
              <a:defRPr sz="1400">
                <a:solidFill>
                  <a:schemeClr val="accent3"/>
                </a:solidFill>
              </a:defRPr>
            </a:lvl4pPr>
            <a:lvl5pPr lvl="4" algn="ctr" rtl="0">
              <a:lnSpc>
                <a:spcPct val="100000"/>
              </a:lnSpc>
              <a:spcBef>
                <a:spcPts val="0"/>
              </a:spcBef>
              <a:spcAft>
                <a:spcPts val="0"/>
              </a:spcAft>
              <a:buClr>
                <a:schemeClr val="accent3"/>
              </a:buClr>
              <a:buSzPts val="1400"/>
              <a:buNone/>
              <a:defRPr sz="1400">
                <a:solidFill>
                  <a:schemeClr val="accent3"/>
                </a:solidFill>
              </a:defRPr>
            </a:lvl5pPr>
            <a:lvl6pPr lvl="5" algn="ctr" rtl="0">
              <a:lnSpc>
                <a:spcPct val="100000"/>
              </a:lnSpc>
              <a:spcBef>
                <a:spcPts val="0"/>
              </a:spcBef>
              <a:spcAft>
                <a:spcPts val="0"/>
              </a:spcAft>
              <a:buClr>
                <a:schemeClr val="accent3"/>
              </a:buClr>
              <a:buSzPts val="1400"/>
              <a:buNone/>
              <a:defRPr sz="1400">
                <a:solidFill>
                  <a:schemeClr val="accent3"/>
                </a:solidFill>
              </a:defRPr>
            </a:lvl6pPr>
            <a:lvl7pPr lvl="6" algn="ctr" rtl="0">
              <a:lnSpc>
                <a:spcPct val="100000"/>
              </a:lnSpc>
              <a:spcBef>
                <a:spcPts val="0"/>
              </a:spcBef>
              <a:spcAft>
                <a:spcPts val="0"/>
              </a:spcAft>
              <a:buClr>
                <a:schemeClr val="accent3"/>
              </a:buClr>
              <a:buSzPts val="1400"/>
              <a:buNone/>
              <a:defRPr sz="1400">
                <a:solidFill>
                  <a:schemeClr val="accent3"/>
                </a:solidFill>
              </a:defRPr>
            </a:lvl7pPr>
            <a:lvl8pPr lvl="7" algn="ctr" rtl="0">
              <a:lnSpc>
                <a:spcPct val="100000"/>
              </a:lnSpc>
              <a:spcBef>
                <a:spcPts val="0"/>
              </a:spcBef>
              <a:spcAft>
                <a:spcPts val="0"/>
              </a:spcAft>
              <a:buClr>
                <a:schemeClr val="accent3"/>
              </a:buClr>
              <a:buSzPts val="1400"/>
              <a:buNone/>
              <a:defRPr sz="1400">
                <a:solidFill>
                  <a:schemeClr val="accent3"/>
                </a:solidFill>
              </a:defRPr>
            </a:lvl8pPr>
            <a:lvl9pPr lvl="8" algn="ctr" rtl="0">
              <a:lnSpc>
                <a:spcPct val="100000"/>
              </a:lnSpc>
              <a:spcBef>
                <a:spcPts val="0"/>
              </a:spcBef>
              <a:spcAft>
                <a:spcPts val="0"/>
              </a:spcAft>
              <a:buClr>
                <a:schemeClr val="accent3"/>
              </a:buClr>
              <a:buSzPts val="1400"/>
              <a:buNone/>
              <a:defRPr sz="14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lumns 2">
  <p:cSld name="Two columns 2">
    <p:spTree>
      <p:nvGrpSpPr>
        <p:cNvPr id="1" name="Shape 54"/>
        <p:cNvGrpSpPr/>
        <p:nvPr/>
      </p:nvGrpSpPr>
      <p:grpSpPr>
        <a:xfrm>
          <a:off x="0" y="0"/>
          <a:ext cx="0" cy="0"/>
          <a:chOff x="0" y="0"/>
          <a:chExt cx="0" cy="0"/>
        </a:xfrm>
      </p:grpSpPr>
      <p:sp>
        <p:nvSpPr>
          <p:cNvPr id="55" name="Google Shape;55;p9"/>
          <p:cNvSpPr txBox="1">
            <a:spLocks noGrp="1"/>
          </p:cNvSpPr>
          <p:nvPr>
            <p:ph type="ctrTitle"/>
          </p:nvPr>
        </p:nvSpPr>
        <p:spPr>
          <a:xfrm>
            <a:off x="619900" y="165229"/>
            <a:ext cx="7904100" cy="85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000"/>
              <a:buNone/>
              <a:defRPr sz="3000">
                <a:solidFill>
                  <a:schemeClr val="accent3"/>
                </a:solidFill>
              </a:defRPr>
            </a:lvl1pPr>
            <a:lvl2pPr lvl="1" algn="ctr" rtl="0">
              <a:spcBef>
                <a:spcPts val="0"/>
              </a:spcBef>
              <a:spcAft>
                <a:spcPts val="0"/>
              </a:spcAft>
              <a:buClr>
                <a:schemeClr val="accent3"/>
              </a:buClr>
              <a:buSzPts val="1100"/>
              <a:buNone/>
              <a:defRPr sz="1100">
                <a:solidFill>
                  <a:schemeClr val="accent3"/>
                </a:solidFill>
              </a:defRPr>
            </a:lvl2pPr>
            <a:lvl3pPr lvl="2" algn="ctr" rtl="0">
              <a:spcBef>
                <a:spcPts val="0"/>
              </a:spcBef>
              <a:spcAft>
                <a:spcPts val="0"/>
              </a:spcAft>
              <a:buClr>
                <a:schemeClr val="accent3"/>
              </a:buClr>
              <a:buSzPts val="1100"/>
              <a:buNone/>
              <a:defRPr sz="1100">
                <a:solidFill>
                  <a:schemeClr val="accent3"/>
                </a:solidFill>
              </a:defRPr>
            </a:lvl3pPr>
            <a:lvl4pPr lvl="3" algn="ctr" rtl="0">
              <a:spcBef>
                <a:spcPts val="0"/>
              </a:spcBef>
              <a:spcAft>
                <a:spcPts val="0"/>
              </a:spcAft>
              <a:buClr>
                <a:schemeClr val="accent3"/>
              </a:buClr>
              <a:buSzPts val="1100"/>
              <a:buNone/>
              <a:defRPr sz="1100">
                <a:solidFill>
                  <a:schemeClr val="accent3"/>
                </a:solidFill>
              </a:defRPr>
            </a:lvl4pPr>
            <a:lvl5pPr lvl="4" algn="ctr" rtl="0">
              <a:spcBef>
                <a:spcPts val="0"/>
              </a:spcBef>
              <a:spcAft>
                <a:spcPts val="0"/>
              </a:spcAft>
              <a:buClr>
                <a:schemeClr val="accent3"/>
              </a:buClr>
              <a:buSzPts val="1100"/>
              <a:buNone/>
              <a:defRPr sz="1100">
                <a:solidFill>
                  <a:schemeClr val="accent3"/>
                </a:solidFill>
              </a:defRPr>
            </a:lvl5pPr>
            <a:lvl6pPr lvl="5" algn="ctr" rtl="0">
              <a:spcBef>
                <a:spcPts val="0"/>
              </a:spcBef>
              <a:spcAft>
                <a:spcPts val="0"/>
              </a:spcAft>
              <a:buClr>
                <a:schemeClr val="accent3"/>
              </a:buClr>
              <a:buSzPts val="1100"/>
              <a:buNone/>
              <a:defRPr sz="1100">
                <a:solidFill>
                  <a:schemeClr val="accent3"/>
                </a:solidFill>
              </a:defRPr>
            </a:lvl6pPr>
            <a:lvl7pPr lvl="6" algn="ctr" rtl="0">
              <a:spcBef>
                <a:spcPts val="0"/>
              </a:spcBef>
              <a:spcAft>
                <a:spcPts val="0"/>
              </a:spcAft>
              <a:buClr>
                <a:schemeClr val="accent3"/>
              </a:buClr>
              <a:buSzPts val="1100"/>
              <a:buNone/>
              <a:defRPr sz="1100">
                <a:solidFill>
                  <a:schemeClr val="accent3"/>
                </a:solidFill>
              </a:defRPr>
            </a:lvl7pPr>
            <a:lvl8pPr lvl="7" algn="ctr" rtl="0">
              <a:spcBef>
                <a:spcPts val="0"/>
              </a:spcBef>
              <a:spcAft>
                <a:spcPts val="0"/>
              </a:spcAft>
              <a:buClr>
                <a:schemeClr val="accent3"/>
              </a:buClr>
              <a:buSzPts val="1100"/>
              <a:buNone/>
              <a:defRPr sz="1100">
                <a:solidFill>
                  <a:schemeClr val="accent3"/>
                </a:solidFill>
              </a:defRPr>
            </a:lvl8pPr>
            <a:lvl9pPr lvl="8" algn="ctr" rtl="0">
              <a:spcBef>
                <a:spcPts val="0"/>
              </a:spcBef>
              <a:spcAft>
                <a:spcPts val="0"/>
              </a:spcAft>
              <a:buClr>
                <a:schemeClr val="accent3"/>
              </a:buClr>
              <a:buSzPts val="1100"/>
              <a:buNone/>
              <a:defRPr sz="1100">
                <a:solidFill>
                  <a:schemeClr val="accent3"/>
                </a:solidFill>
              </a:defRPr>
            </a:lvl9pPr>
          </a:lstStyle>
          <a:p>
            <a:endParaRPr/>
          </a:p>
        </p:txBody>
      </p:sp>
      <p:sp>
        <p:nvSpPr>
          <p:cNvPr id="56" name="Google Shape;56;p9"/>
          <p:cNvSpPr txBox="1">
            <a:spLocks noGrp="1"/>
          </p:cNvSpPr>
          <p:nvPr>
            <p:ph type="ctrTitle" idx="2"/>
          </p:nvPr>
        </p:nvSpPr>
        <p:spPr>
          <a:xfrm>
            <a:off x="5099907" y="1958750"/>
            <a:ext cx="1653000" cy="319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
        <p:nvSpPr>
          <p:cNvPr id="57" name="Google Shape;57;p9"/>
          <p:cNvSpPr txBox="1">
            <a:spLocks noGrp="1"/>
          </p:cNvSpPr>
          <p:nvPr>
            <p:ph type="subTitle" idx="1"/>
          </p:nvPr>
        </p:nvSpPr>
        <p:spPr>
          <a:xfrm>
            <a:off x="4650200" y="2207475"/>
            <a:ext cx="2515200" cy="1823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100"/>
              <a:buNone/>
              <a:defRPr sz="1100"/>
            </a:lvl1pPr>
            <a:lvl2pPr lvl="1" rtl="0">
              <a:lnSpc>
                <a:spcPct val="115000"/>
              </a:lnSpc>
              <a:spcBef>
                <a:spcPts val="0"/>
              </a:spcBef>
              <a:spcAft>
                <a:spcPts val="0"/>
              </a:spcAft>
              <a:buSzPts val="1100"/>
              <a:buNone/>
              <a:defRPr sz="1100"/>
            </a:lvl2pPr>
            <a:lvl3pPr lvl="2" rtl="0">
              <a:lnSpc>
                <a:spcPct val="115000"/>
              </a:lnSpc>
              <a:spcBef>
                <a:spcPts val="0"/>
              </a:spcBef>
              <a:spcAft>
                <a:spcPts val="0"/>
              </a:spcAft>
              <a:buSzPts val="1100"/>
              <a:buNone/>
              <a:defRPr sz="1100"/>
            </a:lvl3pPr>
            <a:lvl4pPr lvl="3" rtl="0">
              <a:lnSpc>
                <a:spcPct val="115000"/>
              </a:lnSpc>
              <a:spcBef>
                <a:spcPts val="0"/>
              </a:spcBef>
              <a:spcAft>
                <a:spcPts val="0"/>
              </a:spcAft>
              <a:buSzPts val="1100"/>
              <a:buNone/>
              <a:defRPr sz="1100"/>
            </a:lvl4pPr>
            <a:lvl5pPr lvl="4" rtl="0">
              <a:lnSpc>
                <a:spcPct val="115000"/>
              </a:lnSpc>
              <a:spcBef>
                <a:spcPts val="0"/>
              </a:spcBef>
              <a:spcAft>
                <a:spcPts val="0"/>
              </a:spcAft>
              <a:buSzPts val="1100"/>
              <a:buNone/>
              <a:defRPr sz="1100"/>
            </a:lvl5pPr>
            <a:lvl6pPr lvl="5" rtl="0">
              <a:lnSpc>
                <a:spcPct val="115000"/>
              </a:lnSpc>
              <a:spcBef>
                <a:spcPts val="0"/>
              </a:spcBef>
              <a:spcAft>
                <a:spcPts val="0"/>
              </a:spcAft>
              <a:buSzPts val="1100"/>
              <a:buNone/>
              <a:defRPr sz="1100"/>
            </a:lvl6pPr>
            <a:lvl7pPr lvl="6" rtl="0">
              <a:lnSpc>
                <a:spcPct val="115000"/>
              </a:lnSpc>
              <a:spcBef>
                <a:spcPts val="0"/>
              </a:spcBef>
              <a:spcAft>
                <a:spcPts val="0"/>
              </a:spcAft>
              <a:buSzPts val="1100"/>
              <a:buNone/>
              <a:defRPr sz="1100"/>
            </a:lvl7pPr>
            <a:lvl8pPr lvl="7" rtl="0">
              <a:lnSpc>
                <a:spcPct val="115000"/>
              </a:lnSpc>
              <a:spcBef>
                <a:spcPts val="0"/>
              </a:spcBef>
              <a:spcAft>
                <a:spcPts val="0"/>
              </a:spcAft>
              <a:buSzPts val="1100"/>
              <a:buNone/>
              <a:defRPr sz="1100"/>
            </a:lvl8pPr>
            <a:lvl9pPr lvl="8" rtl="0">
              <a:lnSpc>
                <a:spcPct val="115000"/>
              </a:lnSpc>
              <a:spcBef>
                <a:spcPts val="0"/>
              </a:spcBef>
              <a:spcAft>
                <a:spcPts val="0"/>
              </a:spcAft>
              <a:buSzPts val="1100"/>
              <a:buNone/>
              <a:defRPr sz="1100"/>
            </a:lvl9pPr>
          </a:lstStyle>
          <a:p>
            <a:endParaRPr/>
          </a:p>
        </p:txBody>
      </p:sp>
      <p:sp>
        <p:nvSpPr>
          <p:cNvPr id="58" name="Google Shape;58;p9"/>
          <p:cNvSpPr txBox="1">
            <a:spLocks noGrp="1"/>
          </p:cNvSpPr>
          <p:nvPr>
            <p:ph type="ctrTitle" idx="3"/>
          </p:nvPr>
        </p:nvSpPr>
        <p:spPr>
          <a:xfrm>
            <a:off x="2637958" y="1958750"/>
            <a:ext cx="1653000" cy="319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
        <p:nvSpPr>
          <p:cNvPr id="59" name="Google Shape;59;p9"/>
          <p:cNvSpPr txBox="1">
            <a:spLocks noGrp="1"/>
          </p:cNvSpPr>
          <p:nvPr>
            <p:ph type="subTitle" idx="4"/>
          </p:nvPr>
        </p:nvSpPr>
        <p:spPr>
          <a:xfrm>
            <a:off x="2135000" y="2207475"/>
            <a:ext cx="2515200" cy="1823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100"/>
              <a:buNone/>
              <a:defRPr sz="1100"/>
            </a:lvl1pPr>
            <a:lvl2pPr lvl="1" rtl="0">
              <a:lnSpc>
                <a:spcPct val="115000"/>
              </a:lnSpc>
              <a:spcBef>
                <a:spcPts val="0"/>
              </a:spcBef>
              <a:spcAft>
                <a:spcPts val="0"/>
              </a:spcAft>
              <a:buSzPts val="1100"/>
              <a:buNone/>
              <a:defRPr sz="1100"/>
            </a:lvl2pPr>
            <a:lvl3pPr lvl="2" rtl="0">
              <a:lnSpc>
                <a:spcPct val="115000"/>
              </a:lnSpc>
              <a:spcBef>
                <a:spcPts val="0"/>
              </a:spcBef>
              <a:spcAft>
                <a:spcPts val="0"/>
              </a:spcAft>
              <a:buSzPts val="1100"/>
              <a:buNone/>
              <a:defRPr sz="1100"/>
            </a:lvl3pPr>
            <a:lvl4pPr lvl="3" rtl="0">
              <a:lnSpc>
                <a:spcPct val="115000"/>
              </a:lnSpc>
              <a:spcBef>
                <a:spcPts val="0"/>
              </a:spcBef>
              <a:spcAft>
                <a:spcPts val="0"/>
              </a:spcAft>
              <a:buSzPts val="1100"/>
              <a:buNone/>
              <a:defRPr sz="1100"/>
            </a:lvl4pPr>
            <a:lvl5pPr lvl="4" rtl="0">
              <a:lnSpc>
                <a:spcPct val="115000"/>
              </a:lnSpc>
              <a:spcBef>
                <a:spcPts val="0"/>
              </a:spcBef>
              <a:spcAft>
                <a:spcPts val="0"/>
              </a:spcAft>
              <a:buSzPts val="1100"/>
              <a:buNone/>
              <a:defRPr sz="1100"/>
            </a:lvl5pPr>
            <a:lvl6pPr lvl="5" rtl="0">
              <a:lnSpc>
                <a:spcPct val="115000"/>
              </a:lnSpc>
              <a:spcBef>
                <a:spcPts val="0"/>
              </a:spcBef>
              <a:spcAft>
                <a:spcPts val="0"/>
              </a:spcAft>
              <a:buSzPts val="1100"/>
              <a:buNone/>
              <a:defRPr sz="1100"/>
            </a:lvl6pPr>
            <a:lvl7pPr lvl="6" rtl="0">
              <a:lnSpc>
                <a:spcPct val="115000"/>
              </a:lnSpc>
              <a:spcBef>
                <a:spcPts val="0"/>
              </a:spcBef>
              <a:spcAft>
                <a:spcPts val="0"/>
              </a:spcAft>
              <a:buSzPts val="1100"/>
              <a:buNone/>
              <a:defRPr sz="1100"/>
            </a:lvl7pPr>
            <a:lvl8pPr lvl="7" rtl="0">
              <a:lnSpc>
                <a:spcPct val="115000"/>
              </a:lnSpc>
              <a:spcBef>
                <a:spcPts val="0"/>
              </a:spcBef>
              <a:spcAft>
                <a:spcPts val="0"/>
              </a:spcAft>
              <a:buSzPts val="1100"/>
              <a:buNone/>
              <a:defRPr sz="1100"/>
            </a:lvl8pPr>
            <a:lvl9pPr lvl="8" rtl="0">
              <a:lnSpc>
                <a:spcPct val="115000"/>
              </a:lnSpc>
              <a:spcBef>
                <a:spcPts val="0"/>
              </a:spcBef>
              <a:spcAft>
                <a:spcPts val="0"/>
              </a:spcAft>
              <a:buSzPts val="1100"/>
              <a:buNone/>
              <a:defRPr sz="1100"/>
            </a:lvl9pPr>
          </a:lstStyle>
          <a:p>
            <a:endParaRPr/>
          </a:p>
        </p:txBody>
      </p:sp>
    </p:spTree>
    <p:extLst>
      <p:ext uri="{BB962C8B-B14F-4D97-AF65-F5344CB8AC3E}">
        <p14:creationId xmlns:p14="http://schemas.microsoft.com/office/powerpoint/2010/main" val="2237540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68"/>
        <p:cNvGrpSpPr/>
        <p:nvPr/>
      </p:nvGrpSpPr>
      <p:grpSpPr>
        <a:xfrm>
          <a:off x="0" y="0"/>
          <a:ext cx="0" cy="0"/>
          <a:chOff x="0" y="0"/>
          <a:chExt cx="0" cy="0"/>
        </a:xfrm>
      </p:grpSpPr>
      <p:sp>
        <p:nvSpPr>
          <p:cNvPr id="69" name="Google Shape;69;p11"/>
          <p:cNvSpPr txBox="1">
            <a:spLocks noGrp="1"/>
          </p:cNvSpPr>
          <p:nvPr>
            <p:ph type="ctrTitle"/>
          </p:nvPr>
        </p:nvSpPr>
        <p:spPr>
          <a:xfrm>
            <a:off x="1413407" y="1176850"/>
            <a:ext cx="4209300" cy="851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4800"/>
              <a:buNone/>
              <a:defRPr sz="4800">
                <a:solidFill>
                  <a:schemeClr val="accent3"/>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
        <p:nvSpPr>
          <p:cNvPr id="70" name="Google Shape;70;p11"/>
          <p:cNvSpPr txBox="1">
            <a:spLocks noGrp="1"/>
          </p:cNvSpPr>
          <p:nvPr>
            <p:ph type="subTitle" idx="1"/>
          </p:nvPr>
        </p:nvSpPr>
        <p:spPr>
          <a:xfrm flipH="1">
            <a:off x="1413407" y="2074700"/>
            <a:ext cx="4423200" cy="111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1574989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_1">
    <p:spTree>
      <p:nvGrpSpPr>
        <p:cNvPr id="1" name="Shape 15"/>
        <p:cNvGrpSpPr/>
        <p:nvPr/>
      </p:nvGrpSpPr>
      <p:grpSpPr>
        <a:xfrm>
          <a:off x="0" y="0"/>
          <a:ext cx="0" cy="0"/>
          <a:chOff x="0" y="0"/>
          <a:chExt cx="0" cy="0"/>
        </a:xfrm>
      </p:grpSpPr>
      <p:sp>
        <p:nvSpPr>
          <p:cNvPr id="16" name="Google Shape;16;p3"/>
          <p:cNvSpPr txBox="1">
            <a:spLocks noGrp="1"/>
          </p:cNvSpPr>
          <p:nvPr>
            <p:ph type="title" hasCustomPrompt="1"/>
          </p:nvPr>
        </p:nvSpPr>
        <p:spPr>
          <a:xfrm>
            <a:off x="251577" y="2305818"/>
            <a:ext cx="11091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3"/>
              </a:buClr>
              <a:buSzPts val="5000"/>
              <a:buNone/>
              <a:defRPr sz="5000">
                <a:solidFill>
                  <a:schemeClr val="accent3"/>
                </a:solidFill>
              </a:defRPr>
            </a:lvl1pPr>
            <a:lvl2pPr lvl="1"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2pPr>
            <a:lvl3pPr lvl="2"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3pPr>
            <a:lvl4pPr lvl="3"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4pPr>
            <a:lvl5pPr lvl="4"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5pPr>
            <a:lvl6pPr lvl="5"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6pPr>
            <a:lvl7pPr lvl="6"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7pPr>
            <a:lvl8pPr lvl="7"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8pPr>
            <a:lvl9pPr lvl="8"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9pPr>
          </a:lstStyle>
          <a:p>
            <a:r>
              <a:t>xx%</a:t>
            </a:r>
          </a:p>
        </p:txBody>
      </p:sp>
      <p:sp>
        <p:nvSpPr>
          <p:cNvPr id="17" name="Google Shape;17;p3"/>
          <p:cNvSpPr txBox="1">
            <a:spLocks noGrp="1"/>
          </p:cNvSpPr>
          <p:nvPr>
            <p:ph type="ctrTitle" idx="2"/>
          </p:nvPr>
        </p:nvSpPr>
        <p:spPr>
          <a:xfrm>
            <a:off x="2828250" y="269146"/>
            <a:ext cx="3487500" cy="85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000"/>
              <a:buNone/>
              <a:defRPr sz="3000">
                <a:solidFill>
                  <a:schemeClr val="accent3"/>
                </a:solidFill>
              </a:defRPr>
            </a:lvl1pPr>
            <a:lvl2pPr lvl="1" algn="ctr" rtl="0">
              <a:spcBef>
                <a:spcPts val="0"/>
              </a:spcBef>
              <a:spcAft>
                <a:spcPts val="0"/>
              </a:spcAft>
              <a:buClr>
                <a:schemeClr val="accent3"/>
              </a:buClr>
              <a:buSzPts val="3000"/>
              <a:buNone/>
              <a:defRPr sz="3000">
                <a:solidFill>
                  <a:schemeClr val="accent3"/>
                </a:solidFill>
              </a:defRPr>
            </a:lvl2pPr>
            <a:lvl3pPr lvl="2" algn="ctr" rtl="0">
              <a:spcBef>
                <a:spcPts val="0"/>
              </a:spcBef>
              <a:spcAft>
                <a:spcPts val="0"/>
              </a:spcAft>
              <a:buClr>
                <a:schemeClr val="accent3"/>
              </a:buClr>
              <a:buSzPts val="3000"/>
              <a:buNone/>
              <a:defRPr sz="3000">
                <a:solidFill>
                  <a:schemeClr val="accent3"/>
                </a:solidFill>
              </a:defRPr>
            </a:lvl3pPr>
            <a:lvl4pPr lvl="3" algn="ctr" rtl="0">
              <a:spcBef>
                <a:spcPts val="0"/>
              </a:spcBef>
              <a:spcAft>
                <a:spcPts val="0"/>
              </a:spcAft>
              <a:buClr>
                <a:schemeClr val="accent3"/>
              </a:buClr>
              <a:buSzPts val="3000"/>
              <a:buNone/>
              <a:defRPr sz="3000">
                <a:solidFill>
                  <a:schemeClr val="accent3"/>
                </a:solidFill>
              </a:defRPr>
            </a:lvl4pPr>
            <a:lvl5pPr lvl="4" algn="ctr" rtl="0">
              <a:spcBef>
                <a:spcPts val="0"/>
              </a:spcBef>
              <a:spcAft>
                <a:spcPts val="0"/>
              </a:spcAft>
              <a:buClr>
                <a:schemeClr val="accent3"/>
              </a:buClr>
              <a:buSzPts val="3000"/>
              <a:buNone/>
              <a:defRPr sz="3000">
                <a:solidFill>
                  <a:schemeClr val="accent3"/>
                </a:solidFill>
              </a:defRPr>
            </a:lvl5pPr>
            <a:lvl6pPr lvl="5" algn="ctr" rtl="0">
              <a:spcBef>
                <a:spcPts val="0"/>
              </a:spcBef>
              <a:spcAft>
                <a:spcPts val="0"/>
              </a:spcAft>
              <a:buClr>
                <a:schemeClr val="accent3"/>
              </a:buClr>
              <a:buSzPts val="3000"/>
              <a:buNone/>
              <a:defRPr sz="3000">
                <a:solidFill>
                  <a:schemeClr val="accent3"/>
                </a:solidFill>
              </a:defRPr>
            </a:lvl6pPr>
            <a:lvl7pPr lvl="6" algn="ctr" rtl="0">
              <a:spcBef>
                <a:spcPts val="0"/>
              </a:spcBef>
              <a:spcAft>
                <a:spcPts val="0"/>
              </a:spcAft>
              <a:buClr>
                <a:schemeClr val="accent3"/>
              </a:buClr>
              <a:buSzPts val="3000"/>
              <a:buNone/>
              <a:defRPr sz="3000">
                <a:solidFill>
                  <a:schemeClr val="accent3"/>
                </a:solidFill>
              </a:defRPr>
            </a:lvl7pPr>
            <a:lvl8pPr lvl="7" algn="ctr" rtl="0">
              <a:spcBef>
                <a:spcPts val="0"/>
              </a:spcBef>
              <a:spcAft>
                <a:spcPts val="0"/>
              </a:spcAft>
              <a:buClr>
                <a:schemeClr val="accent3"/>
              </a:buClr>
              <a:buSzPts val="3000"/>
              <a:buNone/>
              <a:defRPr sz="3000">
                <a:solidFill>
                  <a:schemeClr val="accent3"/>
                </a:solidFill>
              </a:defRPr>
            </a:lvl8pPr>
            <a:lvl9pPr lvl="8" algn="ctr" rtl="0">
              <a:spcBef>
                <a:spcPts val="0"/>
              </a:spcBef>
              <a:spcAft>
                <a:spcPts val="0"/>
              </a:spcAft>
              <a:buClr>
                <a:schemeClr val="accent3"/>
              </a:buClr>
              <a:buSzPts val="3000"/>
              <a:buNone/>
              <a:defRPr sz="3000">
                <a:solidFill>
                  <a:schemeClr val="accent3"/>
                </a:solidFill>
              </a:defRPr>
            </a:lvl9pPr>
          </a:lstStyle>
          <a:p>
            <a:endParaRPr/>
          </a:p>
        </p:txBody>
      </p:sp>
      <p:sp>
        <p:nvSpPr>
          <p:cNvPr id="18" name="Google Shape;18;p3"/>
          <p:cNvSpPr txBox="1">
            <a:spLocks noGrp="1"/>
          </p:cNvSpPr>
          <p:nvPr>
            <p:ph type="ctrTitle" idx="3"/>
          </p:nvPr>
        </p:nvSpPr>
        <p:spPr>
          <a:xfrm>
            <a:off x="1409443" y="2078925"/>
            <a:ext cx="1228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19" name="Google Shape;19;p3"/>
          <p:cNvSpPr txBox="1">
            <a:spLocks noGrp="1"/>
          </p:cNvSpPr>
          <p:nvPr>
            <p:ph type="subTitle" idx="1"/>
          </p:nvPr>
        </p:nvSpPr>
        <p:spPr>
          <a:xfrm>
            <a:off x="1409448" y="2464168"/>
            <a:ext cx="1906500" cy="61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000"/>
              <a:buNone/>
              <a:defRPr sz="1000">
                <a:solidFill>
                  <a:schemeClr val="accent3"/>
                </a:solidFill>
              </a:defRPr>
            </a:lvl1pPr>
            <a:lvl2pPr lvl="1" rtl="0">
              <a:lnSpc>
                <a:spcPct val="100000"/>
              </a:lnSpc>
              <a:spcBef>
                <a:spcPts val="0"/>
              </a:spcBef>
              <a:spcAft>
                <a:spcPts val="0"/>
              </a:spcAft>
              <a:buClr>
                <a:schemeClr val="accent3"/>
              </a:buClr>
              <a:buSzPts val="1000"/>
              <a:buNone/>
              <a:defRPr sz="1000">
                <a:solidFill>
                  <a:schemeClr val="accent3"/>
                </a:solidFill>
              </a:defRPr>
            </a:lvl2pPr>
            <a:lvl3pPr lvl="2" rtl="0">
              <a:lnSpc>
                <a:spcPct val="100000"/>
              </a:lnSpc>
              <a:spcBef>
                <a:spcPts val="0"/>
              </a:spcBef>
              <a:spcAft>
                <a:spcPts val="0"/>
              </a:spcAft>
              <a:buClr>
                <a:schemeClr val="accent3"/>
              </a:buClr>
              <a:buSzPts val="1000"/>
              <a:buNone/>
              <a:defRPr sz="1000">
                <a:solidFill>
                  <a:schemeClr val="accent3"/>
                </a:solidFill>
              </a:defRPr>
            </a:lvl3pPr>
            <a:lvl4pPr lvl="3" rtl="0">
              <a:lnSpc>
                <a:spcPct val="100000"/>
              </a:lnSpc>
              <a:spcBef>
                <a:spcPts val="0"/>
              </a:spcBef>
              <a:spcAft>
                <a:spcPts val="0"/>
              </a:spcAft>
              <a:buClr>
                <a:schemeClr val="accent3"/>
              </a:buClr>
              <a:buSzPts val="1000"/>
              <a:buNone/>
              <a:defRPr sz="1000">
                <a:solidFill>
                  <a:schemeClr val="accent3"/>
                </a:solidFill>
              </a:defRPr>
            </a:lvl4pPr>
            <a:lvl5pPr lvl="4" rtl="0">
              <a:lnSpc>
                <a:spcPct val="100000"/>
              </a:lnSpc>
              <a:spcBef>
                <a:spcPts val="0"/>
              </a:spcBef>
              <a:spcAft>
                <a:spcPts val="0"/>
              </a:spcAft>
              <a:buClr>
                <a:schemeClr val="accent3"/>
              </a:buClr>
              <a:buSzPts val="1000"/>
              <a:buNone/>
              <a:defRPr sz="1000">
                <a:solidFill>
                  <a:schemeClr val="accent3"/>
                </a:solidFill>
              </a:defRPr>
            </a:lvl5pPr>
            <a:lvl6pPr lvl="5" rtl="0">
              <a:lnSpc>
                <a:spcPct val="100000"/>
              </a:lnSpc>
              <a:spcBef>
                <a:spcPts val="0"/>
              </a:spcBef>
              <a:spcAft>
                <a:spcPts val="0"/>
              </a:spcAft>
              <a:buClr>
                <a:schemeClr val="accent3"/>
              </a:buClr>
              <a:buSzPts val="1000"/>
              <a:buNone/>
              <a:defRPr sz="1000">
                <a:solidFill>
                  <a:schemeClr val="accent3"/>
                </a:solidFill>
              </a:defRPr>
            </a:lvl6pPr>
            <a:lvl7pPr lvl="6" rtl="0">
              <a:lnSpc>
                <a:spcPct val="100000"/>
              </a:lnSpc>
              <a:spcBef>
                <a:spcPts val="0"/>
              </a:spcBef>
              <a:spcAft>
                <a:spcPts val="0"/>
              </a:spcAft>
              <a:buClr>
                <a:schemeClr val="accent3"/>
              </a:buClr>
              <a:buSzPts val="1000"/>
              <a:buNone/>
              <a:defRPr sz="1000">
                <a:solidFill>
                  <a:schemeClr val="accent3"/>
                </a:solidFill>
              </a:defRPr>
            </a:lvl7pPr>
            <a:lvl8pPr lvl="7" rtl="0">
              <a:lnSpc>
                <a:spcPct val="100000"/>
              </a:lnSpc>
              <a:spcBef>
                <a:spcPts val="0"/>
              </a:spcBef>
              <a:spcAft>
                <a:spcPts val="0"/>
              </a:spcAft>
              <a:buClr>
                <a:schemeClr val="accent3"/>
              </a:buClr>
              <a:buSzPts val="1000"/>
              <a:buNone/>
              <a:defRPr sz="1000">
                <a:solidFill>
                  <a:schemeClr val="accent3"/>
                </a:solidFill>
              </a:defRPr>
            </a:lvl8pPr>
            <a:lvl9pPr lvl="8" rtl="0">
              <a:lnSpc>
                <a:spcPct val="100000"/>
              </a:lnSpc>
              <a:spcBef>
                <a:spcPts val="0"/>
              </a:spcBef>
              <a:spcAft>
                <a:spcPts val="0"/>
              </a:spcAft>
              <a:buClr>
                <a:schemeClr val="accent3"/>
              </a:buClr>
              <a:buSzPts val="1000"/>
              <a:buNone/>
              <a:defRPr sz="1000">
                <a:solidFill>
                  <a:schemeClr val="accent3"/>
                </a:solidFill>
              </a:defRPr>
            </a:lvl9pPr>
          </a:lstStyle>
          <a:p>
            <a:endParaRPr/>
          </a:p>
        </p:txBody>
      </p:sp>
      <p:sp>
        <p:nvSpPr>
          <p:cNvPr id="20" name="Google Shape;20;p3"/>
          <p:cNvSpPr txBox="1">
            <a:spLocks noGrp="1"/>
          </p:cNvSpPr>
          <p:nvPr>
            <p:ph type="title" idx="4" hasCustomPrompt="1"/>
          </p:nvPr>
        </p:nvSpPr>
        <p:spPr>
          <a:xfrm>
            <a:off x="2800144" y="2305818"/>
            <a:ext cx="11091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3"/>
              </a:buClr>
              <a:buSzPts val="5000"/>
              <a:buNone/>
              <a:defRPr sz="5000">
                <a:solidFill>
                  <a:schemeClr val="accent3"/>
                </a:solidFill>
              </a:defRPr>
            </a:lvl1pPr>
            <a:lvl2pPr lvl="1"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2pPr>
            <a:lvl3pPr lvl="2"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3pPr>
            <a:lvl4pPr lvl="3"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4pPr>
            <a:lvl5pPr lvl="4"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5pPr>
            <a:lvl6pPr lvl="5"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6pPr>
            <a:lvl7pPr lvl="6"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7pPr>
            <a:lvl8pPr lvl="7"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8pPr>
            <a:lvl9pPr lvl="8"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9pPr>
          </a:lstStyle>
          <a:p>
            <a:r>
              <a:t>xx%</a:t>
            </a:r>
          </a:p>
        </p:txBody>
      </p:sp>
      <p:sp>
        <p:nvSpPr>
          <p:cNvPr id="21" name="Google Shape;21;p3"/>
          <p:cNvSpPr txBox="1">
            <a:spLocks noGrp="1"/>
          </p:cNvSpPr>
          <p:nvPr>
            <p:ph type="ctrTitle" idx="5"/>
          </p:nvPr>
        </p:nvSpPr>
        <p:spPr>
          <a:xfrm>
            <a:off x="3958015" y="2078921"/>
            <a:ext cx="2392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22" name="Google Shape;22;p3"/>
          <p:cNvSpPr txBox="1">
            <a:spLocks noGrp="1"/>
          </p:cNvSpPr>
          <p:nvPr>
            <p:ph type="subTitle" idx="6"/>
          </p:nvPr>
        </p:nvSpPr>
        <p:spPr>
          <a:xfrm>
            <a:off x="3958015" y="2464168"/>
            <a:ext cx="1906500" cy="61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000"/>
              <a:buNone/>
              <a:defRPr sz="1000">
                <a:solidFill>
                  <a:schemeClr val="accent3"/>
                </a:solidFill>
              </a:defRPr>
            </a:lvl1pPr>
            <a:lvl2pPr lvl="1" rtl="0">
              <a:lnSpc>
                <a:spcPct val="100000"/>
              </a:lnSpc>
              <a:spcBef>
                <a:spcPts val="0"/>
              </a:spcBef>
              <a:spcAft>
                <a:spcPts val="0"/>
              </a:spcAft>
              <a:buClr>
                <a:schemeClr val="accent3"/>
              </a:buClr>
              <a:buSzPts val="1000"/>
              <a:buNone/>
              <a:defRPr sz="1000">
                <a:solidFill>
                  <a:schemeClr val="accent3"/>
                </a:solidFill>
              </a:defRPr>
            </a:lvl2pPr>
            <a:lvl3pPr lvl="2" rtl="0">
              <a:lnSpc>
                <a:spcPct val="100000"/>
              </a:lnSpc>
              <a:spcBef>
                <a:spcPts val="0"/>
              </a:spcBef>
              <a:spcAft>
                <a:spcPts val="0"/>
              </a:spcAft>
              <a:buClr>
                <a:schemeClr val="accent3"/>
              </a:buClr>
              <a:buSzPts val="1000"/>
              <a:buNone/>
              <a:defRPr sz="1000">
                <a:solidFill>
                  <a:schemeClr val="accent3"/>
                </a:solidFill>
              </a:defRPr>
            </a:lvl3pPr>
            <a:lvl4pPr lvl="3" rtl="0">
              <a:lnSpc>
                <a:spcPct val="100000"/>
              </a:lnSpc>
              <a:spcBef>
                <a:spcPts val="0"/>
              </a:spcBef>
              <a:spcAft>
                <a:spcPts val="0"/>
              </a:spcAft>
              <a:buClr>
                <a:schemeClr val="accent3"/>
              </a:buClr>
              <a:buSzPts val="1000"/>
              <a:buNone/>
              <a:defRPr sz="1000">
                <a:solidFill>
                  <a:schemeClr val="accent3"/>
                </a:solidFill>
              </a:defRPr>
            </a:lvl4pPr>
            <a:lvl5pPr lvl="4" rtl="0">
              <a:lnSpc>
                <a:spcPct val="100000"/>
              </a:lnSpc>
              <a:spcBef>
                <a:spcPts val="0"/>
              </a:spcBef>
              <a:spcAft>
                <a:spcPts val="0"/>
              </a:spcAft>
              <a:buClr>
                <a:schemeClr val="accent3"/>
              </a:buClr>
              <a:buSzPts val="1000"/>
              <a:buNone/>
              <a:defRPr sz="1000">
                <a:solidFill>
                  <a:schemeClr val="accent3"/>
                </a:solidFill>
              </a:defRPr>
            </a:lvl5pPr>
            <a:lvl6pPr lvl="5" rtl="0">
              <a:lnSpc>
                <a:spcPct val="100000"/>
              </a:lnSpc>
              <a:spcBef>
                <a:spcPts val="0"/>
              </a:spcBef>
              <a:spcAft>
                <a:spcPts val="0"/>
              </a:spcAft>
              <a:buClr>
                <a:schemeClr val="accent3"/>
              </a:buClr>
              <a:buSzPts val="1000"/>
              <a:buNone/>
              <a:defRPr sz="1000">
                <a:solidFill>
                  <a:schemeClr val="accent3"/>
                </a:solidFill>
              </a:defRPr>
            </a:lvl6pPr>
            <a:lvl7pPr lvl="6" rtl="0">
              <a:lnSpc>
                <a:spcPct val="100000"/>
              </a:lnSpc>
              <a:spcBef>
                <a:spcPts val="0"/>
              </a:spcBef>
              <a:spcAft>
                <a:spcPts val="0"/>
              </a:spcAft>
              <a:buClr>
                <a:schemeClr val="accent3"/>
              </a:buClr>
              <a:buSzPts val="1000"/>
              <a:buNone/>
              <a:defRPr sz="1000">
                <a:solidFill>
                  <a:schemeClr val="accent3"/>
                </a:solidFill>
              </a:defRPr>
            </a:lvl7pPr>
            <a:lvl8pPr lvl="7" rtl="0">
              <a:lnSpc>
                <a:spcPct val="100000"/>
              </a:lnSpc>
              <a:spcBef>
                <a:spcPts val="0"/>
              </a:spcBef>
              <a:spcAft>
                <a:spcPts val="0"/>
              </a:spcAft>
              <a:buClr>
                <a:schemeClr val="accent3"/>
              </a:buClr>
              <a:buSzPts val="1000"/>
              <a:buNone/>
              <a:defRPr sz="1000">
                <a:solidFill>
                  <a:schemeClr val="accent3"/>
                </a:solidFill>
              </a:defRPr>
            </a:lvl8pPr>
            <a:lvl9pPr lvl="8" rtl="0">
              <a:lnSpc>
                <a:spcPct val="100000"/>
              </a:lnSpc>
              <a:spcBef>
                <a:spcPts val="0"/>
              </a:spcBef>
              <a:spcAft>
                <a:spcPts val="0"/>
              </a:spcAft>
              <a:buClr>
                <a:schemeClr val="accent3"/>
              </a:buClr>
              <a:buSzPts val="1000"/>
              <a:buNone/>
              <a:defRPr sz="1000">
                <a:solidFill>
                  <a:schemeClr val="accent3"/>
                </a:solidFill>
              </a:defRPr>
            </a:lvl9pPr>
          </a:lstStyle>
          <a:p>
            <a:endParaRPr/>
          </a:p>
        </p:txBody>
      </p:sp>
      <p:sp>
        <p:nvSpPr>
          <p:cNvPr id="23" name="Google Shape;23;p3"/>
          <p:cNvSpPr txBox="1">
            <a:spLocks noGrp="1"/>
          </p:cNvSpPr>
          <p:nvPr>
            <p:ph type="title" idx="7" hasCustomPrompt="1"/>
          </p:nvPr>
        </p:nvSpPr>
        <p:spPr>
          <a:xfrm>
            <a:off x="5341752" y="2305818"/>
            <a:ext cx="11091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3"/>
              </a:buClr>
              <a:buSzPts val="5000"/>
              <a:buNone/>
              <a:defRPr sz="5000">
                <a:solidFill>
                  <a:schemeClr val="accent3"/>
                </a:solidFill>
              </a:defRPr>
            </a:lvl1pPr>
            <a:lvl2pPr lvl="1"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2pPr>
            <a:lvl3pPr lvl="2"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3pPr>
            <a:lvl4pPr lvl="3"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4pPr>
            <a:lvl5pPr lvl="4"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5pPr>
            <a:lvl6pPr lvl="5"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6pPr>
            <a:lvl7pPr lvl="6"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7pPr>
            <a:lvl8pPr lvl="7"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8pPr>
            <a:lvl9pPr lvl="8"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9pPr>
          </a:lstStyle>
          <a:p>
            <a:r>
              <a:t>xx%</a:t>
            </a:r>
          </a:p>
        </p:txBody>
      </p:sp>
      <p:sp>
        <p:nvSpPr>
          <p:cNvPr id="24" name="Google Shape;24;p3"/>
          <p:cNvSpPr txBox="1">
            <a:spLocks noGrp="1"/>
          </p:cNvSpPr>
          <p:nvPr>
            <p:ph type="ctrTitle" idx="8"/>
          </p:nvPr>
        </p:nvSpPr>
        <p:spPr>
          <a:xfrm>
            <a:off x="6499623" y="2078921"/>
            <a:ext cx="2392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25" name="Google Shape;25;p3"/>
          <p:cNvSpPr txBox="1">
            <a:spLocks noGrp="1"/>
          </p:cNvSpPr>
          <p:nvPr>
            <p:ph type="subTitle" idx="9"/>
          </p:nvPr>
        </p:nvSpPr>
        <p:spPr>
          <a:xfrm>
            <a:off x="6499623" y="2464168"/>
            <a:ext cx="1906500" cy="61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000"/>
              <a:buNone/>
              <a:defRPr sz="1000">
                <a:solidFill>
                  <a:schemeClr val="accent3"/>
                </a:solidFill>
              </a:defRPr>
            </a:lvl1pPr>
            <a:lvl2pPr lvl="1" rtl="0">
              <a:lnSpc>
                <a:spcPct val="100000"/>
              </a:lnSpc>
              <a:spcBef>
                <a:spcPts val="0"/>
              </a:spcBef>
              <a:spcAft>
                <a:spcPts val="0"/>
              </a:spcAft>
              <a:buClr>
                <a:schemeClr val="accent3"/>
              </a:buClr>
              <a:buSzPts val="1000"/>
              <a:buNone/>
              <a:defRPr sz="1000">
                <a:solidFill>
                  <a:schemeClr val="accent3"/>
                </a:solidFill>
              </a:defRPr>
            </a:lvl2pPr>
            <a:lvl3pPr lvl="2" rtl="0">
              <a:lnSpc>
                <a:spcPct val="100000"/>
              </a:lnSpc>
              <a:spcBef>
                <a:spcPts val="0"/>
              </a:spcBef>
              <a:spcAft>
                <a:spcPts val="0"/>
              </a:spcAft>
              <a:buClr>
                <a:schemeClr val="accent3"/>
              </a:buClr>
              <a:buSzPts val="1000"/>
              <a:buNone/>
              <a:defRPr sz="1000">
                <a:solidFill>
                  <a:schemeClr val="accent3"/>
                </a:solidFill>
              </a:defRPr>
            </a:lvl3pPr>
            <a:lvl4pPr lvl="3" rtl="0">
              <a:lnSpc>
                <a:spcPct val="100000"/>
              </a:lnSpc>
              <a:spcBef>
                <a:spcPts val="0"/>
              </a:spcBef>
              <a:spcAft>
                <a:spcPts val="0"/>
              </a:spcAft>
              <a:buClr>
                <a:schemeClr val="accent3"/>
              </a:buClr>
              <a:buSzPts val="1000"/>
              <a:buNone/>
              <a:defRPr sz="1000">
                <a:solidFill>
                  <a:schemeClr val="accent3"/>
                </a:solidFill>
              </a:defRPr>
            </a:lvl4pPr>
            <a:lvl5pPr lvl="4" rtl="0">
              <a:lnSpc>
                <a:spcPct val="100000"/>
              </a:lnSpc>
              <a:spcBef>
                <a:spcPts val="0"/>
              </a:spcBef>
              <a:spcAft>
                <a:spcPts val="0"/>
              </a:spcAft>
              <a:buClr>
                <a:schemeClr val="accent3"/>
              </a:buClr>
              <a:buSzPts val="1000"/>
              <a:buNone/>
              <a:defRPr sz="1000">
                <a:solidFill>
                  <a:schemeClr val="accent3"/>
                </a:solidFill>
              </a:defRPr>
            </a:lvl5pPr>
            <a:lvl6pPr lvl="5" rtl="0">
              <a:lnSpc>
                <a:spcPct val="100000"/>
              </a:lnSpc>
              <a:spcBef>
                <a:spcPts val="0"/>
              </a:spcBef>
              <a:spcAft>
                <a:spcPts val="0"/>
              </a:spcAft>
              <a:buClr>
                <a:schemeClr val="accent3"/>
              </a:buClr>
              <a:buSzPts val="1000"/>
              <a:buNone/>
              <a:defRPr sz="1000">
                <a:solidFill>
                  <a:schemeClr val="accent3"/>
                </a:solidFill>
              </a:defRPr>
            </a:lvl6pPr>
            <a:lvl7pPr lvl="6" rtl="0">
              <a:lnSpc>
                <a:spcPct val="100000"/>
              </a:lnSpc>
              <a:spcBef>
                <a:spcPts val="0"/>
              </a:spcBef>
              <a:spcAft>
                <a:spcPts val="0"/>
              </a:spcAft>
              <a:buClr>
                <a:schemeClr val="accent3"/>
              </a:buClr>
              <a:buSzPts val="1000"/>
              <a:buNone/>
              <a:defRPr sz="1000">
                <a:solidFill>
                  <a:schemeClr val="accent3"/>
                </a:solidFill>
              </a:defRPr>
            </a:lvl7pPr>
            <a:lvl8pPr lvl="7" rtl="0">
              <a:lnSpc>
                <a:spcPct val="100000"/>
              </a:lnSpc>
              <a:spcBef>
                <a:spcPts val="0"/>
              </a:spcBef>
              <a:spcAft>
                <a:spcPts val="0"/>
              </a:spcAft>
              <a:buClr>
                <a:schemeClr val="accent3"/>
              </a:buClr>
              <a:buSzPts val="1000"/>
              <a:buNone/>
              <a:defRPr sz="1000">
                <a:solidFill>
                  <a:schemeClr val="accent3"/>
                </a:solidFill>
              </a:defRPr>
            </a:lvl8pPr>
            <a:lvl9pPr lvl="8" rtl="0">
              <a:lnSpc>
                <a:spcPct val="100000"/>
              </a:lnSpc>
              <a:spcBef>
                <a:spcPts val="0"/>
              </a:spcBef>
              <a:spcAft>
                <a:spcPts val="0"/>
              </a:spcAft>
              <a:buClr>
                <a:schemeClr val="accent3"/>
              </a:buClr>
              <a:buSzPts val="1000"/>
              <a:buNone/>
              <a:defRPr sz="1000">
                <a:solidFill>
                  <a:schemeClr val="accent3"/>
                </a:solidFill>
              </a:defRPr>
            </a:lvl9pPr>
          </a:lstStyle>
          <a:p>
            <a:endParaRPr/>
          </a:p>
        </p:txBody>
      </p:sp>
      <p:sp>
        <p:nvSpPr>
          <p:cNvPr id="26" name="Google Shape;26;p3"/>
          <p:cNvSpPr txBox="1">
            <a:spLocks noGrp="1"/>
          </p:cNvSpPr>
          <p:nvPr>
            <p:ph type="title" idx="13" hasCustomPrompt="1"/>
          </p:nvPr>
        </p:nvSpPr>
        <p:spPr>
          <a:xfrm>
            <a:off x="1518578" y="3075668"/>
            <a:ext cx="11091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3"/>
              </a:buClr>
              <a:buSzPts val="5000"/>
              <a:buNone/>
              <a:defRPr sz="5000">
                <a:solidFill>
                  <a:schemeClr val="accent3"/>
                </a:solidFill>
              </a:defRPr>
            </a:lvl1pPr>
            <a:lvl2pPr lvl="1"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2pPr>
            <a:lvl3pPr lvl="2"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3pPr>
            <a:lvl4pPr lvl="3"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4pPr>
            <a:lvl5pPr lvl="4"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5pPr>
            <a:lvl6pPr lvl="5"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6pPr>
            <a:lvl7pPr lvl="6"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7pPr>
            <a:lvl8pPr lvl="7"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8pPr>
            <a:lvl9pPr lvl="8"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9pPr>
          </a:lstStyle>
          <a:p>
            <a:r>
              <a:t>xx%</a:t>
            </a:r>
          </a:p>
        </p:txBody>
      </p:sp>
      <p:sp>
        <p:nvSpPr>
          <p:cNvPr id="27" name="Google Shape;27;p3"/>
          <p:cNvSpPr txBox="1">
            <a:spLocks noGrp="1"/>
          </p:cNvSpPr>
          <p:nvPr>
            <p:ph type="ctrTitle" idx="14"/>
          </p:nvPr>
        </p:nvSpPr>
        <p:spPr>
          <a:xfrm>
            <a:off x="2676448" y="2848771"/>
            <a:ext cx="2392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28" name="Google Shape;28;p3"/>
          <p:cNvSpPr txBox="1">
            <a:spLocks noGrp="1"/>
          </p:cNvSpPr>
          <p:nvPr>
            <p:ph type="subTitle" idx="15"/>
          </p:nvPr>
        </p:nvSpPr>
        <p:spPr>
          <a:xfrm>
            <a:off x="2676448" y="3234018"/>
            <a:ext cx="1906500" cy="61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000"/>
              <a:buNone/>
              <a:defRPr sz="1000">
                <a:solidFill>
                  <a:schemeClr val="accent3"/>
                </a:solidFill>
              </a:defRPr>
            </a:lvl1pPr>
            <a:lvl2pPr lvl="1" rtl="0">
              <a:lnSpc>
                <a:spcPct val="100000"/>
              </a:lnSpc>
              <a:spcBef>
                <a:spcPts val="0"/>
              </a:spcBef>
              <a:spcAft>
                <a:spcPts val="0"/>
              </a:spcAft>
              <a:buClr>
                <a:schemeClr val="accent3"/>
              </a:buClr>
              <a:buSzPts val="1000"/>
              <a:buNone/>
              <a:defRPr sz="1000">
                <a:solidFill>
                  <a:schemeClr val="accent3"/>
                </a:solidFill>
              </a:defRPr>
            </a:lvl2pPr>
            <a:lvl3pPr lvl="2" rtl="0">
              <a:lnSpc>
                <a:spcPct val="100000"/>
              </a:lnSpc>
              <a:spcBef>
                <a:spcPts val="0"/>
              </a:spcBef>
              <a:spcAft>
                <a:spcPts val="0"/>
              </a:spcAft>
              <a:buClr>
                <a:schemeClr val="accent3"/>
              </a:buClr>
              <a:buSzPts val="1000"/>
              <a:buNone/>
              <a:defRPr sz="1000">
                <a:solidFill>
                  <a:schemeClr val="accent3"/>
                </a:solidFill>
              </a:defRPr>
            </a:lvl3pPr>
            <a:lvl4pPr lvl="3" rtl="0">
              <a:lnSpc>
                <a:spcPct val="100000"/>
              </a:lnSpc>
              <a:spcBef>
                <a:spcPts val="0"/>
              </a:spcBef>
              <a:spcAft>
                <a:spcPts val="0"/>
              </a:spcAft>
              <a:buClr>
                <a:schemeClr val="accent3"/>
              </a:buClr>
              <a:buSzPts val="1000"/>
              <a:buNone/>
              <a:defRPr sz="1000">
                <a:solidFill>
                  <a:schemeClr val="accent3"/>
                </a:solidFill>
              </a:defRPr>
            </a:lvl4pPr>
            <a:lvl5pPr lvl="4" rtl="0">
              <a:lnSpc>
                <a:spcPct val="100000"/>
              </a:lnSpc>
              <a:spcBef>
                <a:spcPts val="0"/>
              </a:spcBef>
              <a:spcAft>
                <a:spcPts val="0"/>
              </a:spcAft>
              <a:buClr>
                <a:schemeClr val="accent3"/>
              </a:buClr>
              <a:buSzPts val="1000"/>
              <a:buNone/>
              <a:defRPr sz="1000">
                <a:solidFill>
                  <a:schemeClr val="accent3"/>
                </a:solidFill>
              </a:defRPr>
            </a:lvl5pPr>
            <a:lvl6pPr lvl="5" rtl="0">
              <a:lnSpc>
                <a:spcPct val="100000"/>
              </a:lnSpc>
              <a:spcBef>
                <a:spcPts val="0"/>
              </a:spcBef>
              <a:spcAft>
                <a:spcPts val="0"/>
              </a:spcAft>
              <a:buClr>
                <a:schemeClr val="accent3"/>
              </a:buClr>
              <a:buSzPts val="1000"/>
              <a:buNone/>
              <a:defRPr sz="1000">
                <a:solidFill>
                  <a:schemeClr val="accent3"/>
                </a:solidFill>
              </a:defRPr>
            </a:lvl6pPr>
            <a:lvl7pPr lvl="6" rtl="0">
              <a:lnSpc>
                <a:spcPct val="100000"/>
              </a:lnSpc>
              <a:spcBef>
                <a:spcPts val="0"/>
              </a:spcBef>
              <a:spcAft>
                <a:spcPts val="0"/>
              </a:spcAft>
              <a:buClr>
                <a:schemeClr val="accent3"/>
              </a:buClr>
              <a:buSzPts val="1000"/>
              <a:buNone/>
              <a:defRPr sz="1000">
                <a:solidFill>
                  <a:schemeClr val="accent3"/>
                </a:solidFill>
              </a:defRPr>
            </a:lvl7pPr>
            <a:lvl8pPr lvl="7" rtl="0">
              <a:lnSpc>
                <a:spcPct val="100000"/>
              </a:lnSpc>
              <a:spcBef>
                <a:spcPts val="0"/>
              </a:spcBef>
              <a:spcAft>
                <a:spcPts val="0"/>
              </a:spcAft>
              <a:buClr>
                <a:schemeClr val="accent3"/>
              </a:buClr>
              <a:buSzPts val="1000"/>
              <a:buNone/>
              <a:defRPr sz="1000">
                <a:solidFill>
                  <a:schemeClr val="accent3"/>
                </a:solidFill>
              </a:defRPr>
            </a:lvl8pPr>
            <a:lvl9pPr lvl="8" rtl="0">
              <a:lnSpc>
                <a:spcPct val="100000"/>
              </a:lnSpc>
              <a:spcBef>
                <a:spcPts val="0"/>
              </a:spcBef>
              <a:spcAft>
                <a:spcPts val="0"/>
              </a:spcAft>
              <a:buClr>
                <a:schemeClr val="accent3"/>
              </a:buClr>
              <a:buSzPts val="1000"/>
              <a:buNone/>
              <a:defRPr sz="1000">
                <a:solidFill>
                  <a:schemeClr val="accent3"/>
                </a:solidFill>
              </a:defRPr>
            </a:lvl9pPr>
          </a:lstStyle>
          <a:p>
            <a:endParaRPr/>
          </a:p>
        </p:txBody>
      </p:sp>
      <p:sp>
        <p:nvSpPr>
          <p:cNvPr id="29" name="Google Shape;29;p3"/>
          <p:cNvSpPr txBox="1">
            <a:spLocks noGrp="1"/>
          </p:cNvSpPr>
          <p:nvPr>
            <p:ph type="title" idx="16" hasCustomPrompt="1"/>
          </p:nvPr>
        </p:nvSpPr>
        <p:spPr>
          <a:xfrm>
            <a:off x="4074752" y="3075668"/>
            <a:ext cx="11091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3"/>
              </a:buClr>
              <a:buSzPts val="5000"/>
              <a:buNone/>
              <a:defRPr sz="5000">
                <a:solidFill>
                  <a:schemeClr val="accent3"/>
                </a:solidFill>
              </a:defRPr>
            </a:lvl1pPr>
            <a:lvl2pPr lvl="1"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2pPr>
            <a:lvl3pPr lvl="2"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3pPr>
            <a:lvl4pPr lvl="3"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4pPr>
            <a:lvl5pPr lvl="4"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5pPr>
            <a:lvl6pPr lvl="5"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6pPr>
            <a:lvl7pPr lvl="6"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7pPr>
            <a:lvl8pPr lvl="7"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8pPr>
            <a:lvl9pPr lvl="8" algn="r" rtl="0">
              <a:spcBef>
                <a:spcPts val="0"/>
              </a:spcBef>
              <a:spcAft>
                <a:spcPts val="0"/>
              </a:spcAft>
              <a:buClr>
                <a:schemeClr val="accent3"/>
              </a:buClr>
              <a:buSzPts val="5000"/>
              <a:buFont typeface="Fira Sans Extra Condensed"/>
              <a:buNone/>
              <a:defRPr sz="5000">
                <a:solidFill>
                  <a:schemeClr val="accent3"/>
                </a:solidFill>
                <a:latin typeface="Fira Sans Extra Condensed"/>
                <a:ea typeface="Fira Sans Extra Condensed"/>
                <a:cs typeface="Fira Sans Extra Condensed"/>
                <a:sym typeface="Fira Sans Extra Condensed"/>
              </a:defRPr>
            </a:lvl9pPr>
          </a:lstStyle>
          <a:p>
            <a:r>
              <a:t>xx%</a:t>
            </a:r>
          </a:p>
        </p:txBody>
      </p:sp>
      <p:sp>
        <p:nvSpPr>
          <p:cNvPr id="30" name="Google Shape;30;p3"/>
          <p:cNvSpPr txBox="1">
            <a:spLocks noGrp="1"/>
          </p:cNvSpPr>
          <p:nvPr>
            <p:ph type="ctrTitle" idx="17"/>
          </p:nvPr>
        </p:nvSpPr>
        <p:spPr>
          <a:xfrm>
            <a:off x="5232622" y="2848771"/>
            <a:ext cx="2392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31" name="Google Shape;31;p3"/>
          <p:cNvSpPr txBox="1">
            <a:spLocks noGrp="1"/>
          </p:cNvSpPr>
          <p:nvPr>
            <p:ph type="subTitle" idx="18"/>
          </p:nvPr>
        </p:nvSpPr>
        <p:spPr>
          <a:xfrm>
            <a:off x="5232622" y="3234018"/>
            <a:ext cx="1906500" cy="61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000"/>
              <a:buNone/>
              <a:defRPr sz="1000">
                <a:solidFill>
                  <a:schemeClr val="accent3"/>
                </a:solidFill>
              </a:defRPr>
            </a:lvl1pPr>
            <a:lvl2pPr lvl="1" rtl="0">
              <a:lnSpc>
                <a:spcPct val="100000"/>
              </a:lnSpc>
              <a:spcBef>
                <a:spcPts val="0"/>
              </a:spcBef>
              <a:spcAft>
                <a:spcPts val="0"/>
              </a:spcAft>
              <a:buClr>
                <a:schemeClr val="accent3"/>
              </a:buClr>
              <a:buSzPts val="1000"/>
              <a:buNone/>
              <a:defRPr sz="1000">
                <a:solidFill>
                  <a:schemeClr val="accent3"/>
                </a:solidFill>
              </a:defRPr>
            </a:lvl2pPr>
            <a:lvl3pPr lvl="2" rtl="0">
              <a:lnSpc>
                <a:spcPct val="100000"/>
              </a:lnSpc>
              <a:spcBef>
                <a:spcPts val="0"/>
              </a:spcBef>
              <a:spcAft>
                <a:spcPts val="0"/>
              </a:spcAft>
              <a:buClr>
                <a:schemeClr val="accent3"/>
              </a:buClr>
              <a:buSzPts val="1000"/>
              <a:buNone/>
              <a:defRPr sz="1000">
                <a:solidFill>
                  <a:schemeClr val="accent3"/>
                </a:solidFill>
              </a:defRPr>
            </a:lvl3pPr>
            <a:lvl4pPr lvl="3" rtl="0">
              <a:lnSpc>
                <a:spcPct val="100000"/>
              </a:lnSpc>
              <a:spcBef>
                <a:spcPts val="0"/>
              </a:spcBef>
              <a:spcAft>
                <a:spcPts val="0"/>
              </a:spcAft>
              <a:buClr>
                <a:schemeClr val="accent3"/>
              </a:buClr>
              <a:buSzPts val="1000"/>
              <a:buNone/>
              <a:defRPr sz="1000">
                <a:solidFill>
                  <a:schemeClr val="accent3"/>
                </a:solidFill>
              </a:defRPr>
            </a:lvl4pPr>
            <a:lvl5pPr lvl="4" rtl="0">
              <a:lnSpc>
                <a:spcPct val="100000"/>
              </a:lnSpc>
              <a:spcBef>
                <a:spcPts val="0"/>
              </a:spcBef>
              <a:spcAft>
                <a:spcPts val="0"/>
              </a:spcAft>
              <a:buClr>
                <a:schemeClr val="accent3"/>
              </a:buClr>
              <a:buSzPts val="1000"/>
              <a:buNone/>
              <a:defRPr sz="1000">
                <a:solidFill>
                  <a:schemeClr val="accent3"/>
                </a:solidFill>
              </a:defRPr>
            </a:lvl5pPr>
            <a:lvl6pPr lvl="5" rtl="0">
              <a:lnSpc>
                <a:spcPct val="100000"/>
              </a:lnSpc>
              <a:spcBef>
                <a:spcPts val="0"/>
              </a:spcBef>
              <a:spcAft>
                <a:spcPts val="0"/>
              </a:spcAft>
              <a:buClr>
                <a:schemeClr val="accent3"/>
              </a:buClr>
              <a:buSzPts val="1000"/>
              <a:buNone/>
              <a:defRPr sz="1000">
                <a:solidFill>
                  <a:schemeClr val="accent3"/>
                </a:solidFill>
              </a:defRPr>
            </a:lvl6pPr>
            <a:lvl7pPr lvl="6" rtl="0">
              <a:lnSpc>
                <a:spcPct val="100000"/>
              </a:lnSpc>
              <a:spcBef>
                <a:spcPts val="0"/>
              </a:spcBef>
              <a:spcAft>
                <a:spcPts val="0"/>
              </a:spcAft>
              <a:buClr>
                <a:schemeClr val="accent3"/>
              </a:buClr>
              <a:buSzPts val="1000"/>
              <a:buNone/>
              <a:defRPr sz="1000">
                <a:solidFill>
                  <a:schemeClr val="accent3"/>
                </a:solidFill>
              </a:defRPr>
            </a:lvl7pPr>
            <a:lvl8pPr lvl="7" rtl="0">
              <a:lnSpc>
                <a:spcPct val="100000"/>
              </a:lnSpc>
              <a:spcBef>
                <a:spcPts val="0"/>
              </a:spcBef>
              <a:spcAft>
                <a:spcPts val="0"/>
              </a:spcAft>
              <a:buClr>
                <a:schemeClr val="accent3"/>
              </a:buClr>
              <a:buSzPts val="1000"/>
              <a:buNone/>
              <a:defRPr sz="1000">
                <a:solidFill>
                  <a:schemeClr val="accent3"/>
                </a:solidFill>
              </a:defRPr>
            </a:lvl8pPr>
            <a:lvl9pPr lvl="8" rtl="0">
              <a:lnSpc>
                <a:spcPct val="100000"/>
              </a:lnSpc>
              <a:spcBef>
                <a:spcPts val="0"/>
              </a:spcBef>
              <a:spcAft>
                <a:spcPts val="0"/>
              </a:spcAft>
              <a:buClr>
                <a:schemeClr val="accent3"/>
              </a:buClr>
              <a:buSzPts val="1000"/>
              <a:buNone/>
              <a:defRPr sz="1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7">
    <p:spTree>
      <p:nvGrpSpPr>
        <p:cNvPr id="1" name="Shape 32"/>
        <p:cNvGrpSpPr/>
        <p:nvPr/>
      </p:nvGrpSpPr>
      <p:grpSpPr>
        <a:xfrm>
          <a:off x="0" y="0"/>
          <a:ext cx="0" cy="0"/>
          <a:chOff x="0" y="0"/>
          <a:chExt cx="0" cy="0"/>
        </a:xfrm>
      </p:grpSpPr>
      <p:sp>
        <p:nvSpPr>
          <p:cNvPr id="33" name="Google Shape;33;p4"/>
          <p:cNvSpPr txBox="1">
            <a:spLocks noGrp="1"/>
          </p:cNvSpPr>
          <p:nvPr>
            <p:ph type="subTitle" idx="1"/>
          </p:nvPr>
        </p:nvSpPr>
        <p:spPr>
          <a:xfrm>
            <a:off x="4603475" y="2557800"/>
            <a:ext cx="3133200" cy="1784400"/>
          </a:xfrm>
          <a:prstGeom prst="rect">
            <a:avLst/>
          </a:prstGeom>
        </p:spPr>
        <p:txBody>
          <a:bodyPr spcFirstLastPara="1" wrap="square" lIns="91425" tIns="91425" rIns="91425" bIns="91425" anchor="ctr" anchorCtr="0">
            <a:noAutofit/>
          </a:bodyPr>
          <a:lstStyle>
            <a:lvl1pPr lvl="0" algn="r" rtl="0">
              <a:lnSpc>
                <a:spcPct val="115000"/>
              </a:lnSpc>
              <a:spcBef>
                <a:spcPts val="0"/>
              </a:spcBef>
              <a:spcAft>
                <a:spcPts val="0"/>
              </a:spcAft>
              <a:buClr>
                <a:schemeClr val="dk1"/>
              </a:buClr>
              <a:buSzPts val="1200"/>
              <a:buNone/>
              <a:defRPr>
                <a:solidFill>
                  <a:schemeClr val="dk1"/>
                </a:solidFill>
              </a:defRPr>
            </a:lvl1pPr>
            <a:lvl2pPr lvl="1" algn="r" rtl="0">
              <a:lnSpc>
                <a:spcPct val="115000"/>
              </a:lnSpc>
              <a:spcBef>
                <a:spcPts val="0"/>
              </a:spcBef>
              <a:spcAft>
                <a:spcPts val="0"/>
              </a:spcAft>
              <a:buClr>
                <a:schemeClr val="dk1"/>
              </a:buClr>
              <a:buSzPts val="1200"/>
              <a:buNone/>
              <a:defRPr>
                <a:solidFill>
                  <a:schemeClr val="dk1"/>
                </a:solidFill>
              </a:defRPr>
            </a:lvl2pPr>
            <a:lvl3pPr lvl="2" algn="r" rtl="0">
              <a:lnSpc>
                <a:spcPct val="115000"/>
              </a:lnSpc>
              <a:spcBef>
                <a:spcPts val="0"/>
              </a:spcBef>
              <a:spcAft>
                <a:spcPts val="0"/>
              </a:spcAft>
              <a:buClr>
                <a:schemeClr val="dk1"/>
              </a:buClr>
              <a:buSzPts val="1200"/>
              <a:buNone/>
              <a:defRPr>
                <a:solidFill>
                  <a:schemeClr val="dk1"/>
                </a:solidFill>
              </a:defRPr>
            </a:lvl3pPr>
            <a:lvl4pPr lvl="3" algn="r" rtl="0">
              <a:lnSpc>
                <a:spcPct val="115000"/>
              </a:lnSpc>
              <a:spcBef>
                <a:spcPts val="0"/>
              </a:spcBef>
              <a:spcAft>
                <a:spcPts val="0"/>
              </a:spcAft>
              <a:buClr>
                <a:schemeClr val="dk1"/>
              </a:buClr>
              <a:buSzPts val="1200"/>
              <a:buNone/>
              <a:defRPr>
                <a:solidFill>
                  <a:schemeClr val="dk1"/>
                </a:solidFill>
              </a:defRPr>
            </a:lvl4pPr>
            <a:lvl5pPr lvl="4" algn="r" rtl="0">
              <a:lnSpc>
                <a:spcPct val="115000"/>
              </a:lnSpc>
              <a:spcBef>
                <a:spcPts val="0"/>
              </a:spcBef>
              <a:spcAft>
                <a:spcPts val="0"/>
              </a:spcAft>
              <a:buClr>
                <a:schemeClr val="dk1"/>
              </a:buClr>
              <a:buSzPts val="1200"/>
              <a:buNone/>
              <a:defRPr>
                <a:solidFill>
                  <a:schemeClr val="dk1"/>
                </a:solidFill>
              </a:defRPr>
            </a:lvl5pPr>
            <a:lvl6pPr lvl="5" algn="r" rtl="0">
              <a:lnSpc>
                <a:spcPct val="115000"/>
              </a:lnSpc>
              <a:spcBef>
                <a:spcPts val="0"/>
              </a:spcBef>
              <a:spcAft>
                <a:spcPts val="0"/>
              </a:spcAft>
              <a:buClr>
                <a:schemeClr val="dk1"/>
              </a:buClr>
              <a:buSzPts val="1200"/>
              <a:buNone/>
              <a:defRPr>
                <a:solidFill>
                  <a:schemeClr val="dk1"/>
                </a:solidFill>
              </a:defRPr>
            </a:lvl6pPr>
            <a:lvl7pPr lvl="6" algn="r" rtl="0">
              <a:lnSpc>
                <a:spcPct val="115000"/>
              </a:lnSpc>
              <a:spcBef>
                <a:spcPts val="0"/>
              </a:spcBef>
              <a:spcAft>
                <a:spcPts val="0"/>
              </a:spcAft>
              <a:buClr>
                <a:schemeClr val="dk1"/>
              </a:buClr>
              <a:buSzPts val="1200"/>
              <a:buNone/>
              <a:defRPr>
                <a:solidFill>
                  <a:schemeClr val="dk1"/>
                </a:solidFill>
              </a:defRPr>
            </a:lvl7pPr>
            <a:lvl8pPr lvl="7" algn="r" rtl="0">
              <a:lnSpc>
                <a:spcPct val="115000"/>
              </a:lnSpc>
              <a:spcBef>
                <a:spcPts val="0"/>
              </a:spcBef>
              <a:spcAft>
                <a:spcPts val="0"/>
              </a:spcAft>
              <a:buClr>
                <a:schemeClr val="dk1"/>
              </a:buClr>
              <a:buSzPts val="1200"/>
              <a:buNone/>
              <a:defRPr>
                <a:solidFill>
                  <a:schemeClr val="dk1"/>
                </a:solidFill>
              </a:defRPr>
            </a:lvl8pPr>
            <a:lvl9pPr lvl="8" algn="r" rtl="0">
              <a:lnSpc>
                <a:spcPct val="115000"/>
              </a:lnSpc>
              <a:spcBef>
                <a:spcPts val="0"/>
              </a:spcBef>
              <a:spcAft>
                <a:spcPts val="0"/>
              </a:spcAft>
              <a:buClr>
                <a:schemeClr val="dk1"/>
              </a:buClr>
              <a:buSzPts val="1200"/>
              <a:buNone/>
              <a:defRPr>
                <a:solidFill>
                  <a:schemeClr val="dk1"/>
                </a:solidFill>
              </a:defRPr>
            </a:lvl9pPr>
          </a:lstStyle>
          <a:p>
            <a:endParaRPr/>
          </a:p>
        </p:txBody>
      </p:sp>
      <p:sp>
        <p:nvSpPr>
          <p:cNvPr id="34" name="Google Shape;34;p4"/>
          <p:cNvSpPr txBox="1">
            <a:spLocks noGrp="1"/>
          </p:cNvSpPr>
          <p:nvPr>
            <p:ph type="ctrTitle"/>
          </p:nvPr>
        </p:nvSpPr>
        <p:spPr>
          <a:xfrm>
            <a:off x="5165499" y="1996137"/>
            <a:ext cx="2571300" cy="851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3"/>
              </a:buClr>
              <a:buSzPts val="3000"/>
              <a:buNone/>
              <a:defRPr sz="3000">
                <a:solidFill>
                  <a:schemeClr val="accent3"/>
                </a:solidFill>
              </a:defRPr>
            </a:lvl1pPr>
            <a:lvl2pPr lvl="1" algn="r" rtl="0">
              <a:spcBef>
                <a:spcPts val="0"/>
              </a:spcBef>
              <a:spcAft>
                <a:spcPts val="0"/>
              </a:spcAft>
              <a:buClr>
                <a:schemeClr val="accent3"/>
              </a:buClr>
              <a:buSzPts val="3000"/>
              <a:buNone/>
              <a:defRPr sz="3000">
                <a:solidFill>
                  <a:schemeClr val="accent3"/>
                </a:solidFill>
              </a:defRPr>
            </a:lvl2pPr>
            <a:lvl3pPr lvl="2" algn="r" rtl="0">
              <a:spcBef>
                <a:spcPts val="0"/>
              </a:spcBef>
              <a:spcAft>
                <a:spcPts val="0"/>
              </a:spcAft>
              <a:buClr>
                <a:schemeClr val="accent3"/>
              </a:buClr>
              <a:buSzPts val="3000"/>
              <a:buNone/>
              <a:defRPr sz="3000">
                <a:solidFill>
                  <a:schemeClr val="accent3"/>
                </a:solidFill>
              </a:defRPr>
            </a:lvl3pPr>
            <a:lvl4pPr lvl="3" algn="r" rtl="0">
              <a:spcBef>
                <a:spcPts val="0"/>
              </a:spcBef>
              <a:spcAft>
                <a:spcPts val="0"/>
              </a:spcAft>
              <a:buClr>
                <a:schemeClr val="accent3"/>
              </a:buClr>
              <a:buSzPts val="3000"/>
              <a:buNone/>
              <a:defRPr sz="3000">
                <a:solidFill>
                  <a:schemeClr val="accent3"/>
                </a:solidFill>
              </a:defRPr>
            </a:lvl4pPr>
            <a:lvl5pPr lvl="4" algn="r" rtl="0">
              <a:spcBef>
                <a:spcPts val="0"/>
              </a:spcBef>
              <a:spcAft>
                <a:spcPts val="0"/>
              </a:spcAft>
              <a:buClr>
                <a:schemeClr val="accent3"/>
              </a:buClr>
              <a:buSzPts val="3000"/>
              <a:buNone/>
              <a:defRPr sz="3000">
                <a:solidFill>
                  <a:schemeClr val="accent3"/>
                </a:solidFill>
              </a:defRPr>
            </a:lvl5pPr>
            <a:lvl6pPr lvl="5" algn="r" rtl="0">
              <a:spcBef>
                <a:spcPts val="0"/>
              </a:spcBef>
              <a:spcAft>
                <a:spcPts val="0"/>
              </a:spcAft>
              <a:buClr>
                <a:schemeClr val="accent3"/>
              </a:buClr>
              <a:buSzPts val="3000"/>
              <a:buNone/>
              <a:defRPr sz="3000">
                <a:solidFill>
                  <a:schemeClr val="accent3"/>
                </a:solidFill>
              </a:defRPr>
            </a:lvl6pPr>
            <a:lvl7pPr lvl="6" algn="r" rtl="0">
              <a:spcBef>
                <a:spcPts val="0"/>
              </a:spcBef>
              <a:spcAft>
                <a:spcPts val="0"/>
              </a:spcAft>
              <a:buClr>
                <a:schemeClr val="accent3"/>
              </a:buClr>
              <a:buSzPts val="3000"/>
              <a:buNone/>
              <a:defRPr sz="3000">
                <a:solidFill>
                  <a:schemeClr val="accent3"/>
                </a:solidFill>
              </a:defRPr>
            </a:lvl7pPr>
            <a:lvl8pPr lvl="7" algn="r" rtl="0">
              <a:spcBef>
                <a:spcPts val="0"/>
              </a:spcBef>
              <a:spcAft>
                <a:spcPts val="0"/>
              </a:spcAft>
              <a:buClr>
                <a:schemeClr val="accent3"/>
              </a:buClr>
              <a:buSzPts val="3000"/>
              <a:buNone/>
              <a:defRPr sz="3000">
                <a:solidFill>
                  <a:schemeClr val="accent3"/>
                </a:solidFill>
              </a:defRPr>
            </a:lvl8pPr>
            <a:lvl9pPr lvl="8" algn="r"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
  <p:cSld name="CUSTOM_7_1">
    <p:spTree>
      <p:nvGrpSpPr>
        <p:cNvPr id="1" name="Shape 35"/>
        <p:cNvGrpSpPr/>
        <p:nvPr/>
      </p:nvGrpSpPr>
      <p:grpSpPr>
        <a:xfrm>
          <a:off x="0" y="0"/>
          <a:ext cx="0" cy="0"/>
          <a:chOff x="0" y="0"/>
          <a:chExt cx="0" cy="0"/>
        </a:xfrm>
      </p:grpSpPr>
      <p:sp>
        <p:nvSpPr>
          <p:cNvPr id="36" name="Google Shape;36;p5"/>
          <p:cNvSpPr txBox="1">
            <a:spLocks noGrp="1"/>
          </p:cNvSpPr>
          <p:nvPr>
            <p:ph type="subTitle" idx="1"/>
          </p:nvPr>
        </p:nvSpPr>
        <p:spPr>
          <a:xfrm flipH="1">
            <a:off x="1450349" y="2176794"/>
            <a:ext cx="3867600" cy="1784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Clr>
                <a:schemeClr val="dk1"/>
              </a:buClr>
              <a:buSzPts val="1200"/>
              <a:buNone/>
              <a:defRPr>
                <a:solidFill>
                  <a:schemeClr val="dk1"/>
                </a:solidFill>
              </a:defRPr>
            </a:lvl1pPr>
            <a:lvl2pPr lvl="1" rtl="0">
              <a:lnSpc>
                <a:spcPct val="115000"/>
              </a:lnSpc>
              <a:spcBef>
                <a:spcPts val="0"/>
              </a:spcBef>
              <a:spcAft>
                <a:spcPts val="0"/>
              </a:spcAft>
              <a:buClr>
                <a:schemeClr val="dk1"/>
              </a:buClr>
              <a:buSzPts val="1200"/>
              <a:buNone/>
              <a:defRPr>
                <a:solidFill>
                  <a:schemeClr val="dk1"/>
                </a:solidFill>
              </a:defRPr>
            </a:lvl2pPr>
            <a:lvl3pPr lvl="2" rtl="0">
              <a:lnSpc>
                <a:spcPct val="115000"/>
              </a:lnSpc>
              <a:spcBef>
                <a:spcPts val="0"/>
              </a:spcBef>
              <a:spcAft>
                <a:spcPts val="0"/>
              </a:spcAft>
              <a:buClr>
                <a:schemeClr val="dk1"/>
              </a:buClr>
              <a:buSzPts val="1200"/>
              <a:buNone/>
              <a:defRPr>
                <a:solidFill>
                  <a:schemeClr val="dk1"/>
                </a:solidFill>
              </a:defRPr>
            </a:lvl3pPr>
            <a:lvl4pPr lvl="3" rtl="0">
              <a:lnSpc>
                <a:spcPct val="115000"/>
              </a:lnSpc>
              <a:spcBef>
                <a:spcPts val="0"/>
              </a:spcBef>
              <a:spcAft>
                <a:spcPts val="0"/>
              </a:spcAft>
              <a:buClr>
                <a:schemeClr val="dk1"/>
              </a:buClr>
              <a:buSzPts val="1200"/>
              <a:buNone/>
              <a:defRPr>
                <a:solidFill>
                  <a:schemeClr val="dk1"/>
                </a:solidFill>
              </a:defRPr>
            </a:lvl4pPr>
            <a:lvl5pPr lvl="4" rtl="0">
              <a:lnSpc>
                <a:spcPct val="115000"/>
              </a:lnSpc>
              <a:spcBef>
                <a:spcPts val="0"/>
              </a:spcBef>
              <a:spcAft>
                <a:spcPts val="0"/>
              </a:spcAft>
              <a:buClr>
                <a:schemeClr val="dk1"/>
              </a:buClr>
              <a:buSzPts val="1200"/>
              <a:buNone/>
              <a:defRPr>
                <a:solidFill>
                  <a:schemeClr val="dk1"/>
                </a:solidFill>
              </a:defRPr>
            </a:lvl5pPr>
            <a:lvl6pPr lvl="5" rtl="0">
              <a:lnSpc>
                <a:spcPct val="115000"/>
              </a:lnSpc>
              <a:spcBef>
                <a:spcPts val="0"/>
              </a:spcBef>
              <a:spcAft>
                <a:spcPts val="0"/>
              </a:spcAft>
              <a:buClr>
                <a:schemeClr val="dk1"/>
              </a:buClr>
              <a:buSzPts val="1200"/>
              <a:buNone/>
              <a:defRPr>
                <a:solidFill>
                  <a:schemeClr val="dk1"/>
                </a:solidFill>
              </a:defRPr>
            </a:lvl6pPr>
            <a:lvl7pPr lvl="6" rtl="0">
              <a:lnSpc>
                <a:spcPct val="115000"/>
              </a:lnSpc>
              <a:spcBef>
                <a:spcPts val="0"/>
              </a:spcBef>
              <a:spcAft>
                <a:spcPts val="0"/>
              </a:spcAft>
              <a:buClr>
                <a:schemeClr val="dk1"/>
              </a:buClr>
              <a:buSzPts val="1200"/>
              <a:buNone/>
              <a:defRPr>
                <a:solidFill>
                  <a:schemeClr val="dk1"/>
                </a:solidFill>
              </a:defRPr>
            </a:lvl7pPr>
            <a:lvl8pPr lvl="7" rtl="0">
              <a:lnSpc>
                <a:spcPct val="115000"/>
              </a:lnSpc>
              <a:spcBef>
                <a:spcPts val="0"/>
              </a:spcBef>
              <a:spcAft>
                <a:spcPts val="0"/>
              </a:spcAft>
              <a:buClr>
                <a:schemeClr val="dk1"/>
              </a:buClr>
              <a:buSzPts val="1200"/>
              <a:buNone/>
              <a:defRPr>
                <a:solidFill>
                  <a:schemeClr val="dk1"/>
                </a:solidFill>
              </a:defRPr>
            </a:lvl8pPr>
            <a:lvl9pPr lvl="8" rtl="0">
              <a:lnSpc>
                <a:spcPct val="115000"/>
              </a:lnSpc>
              <a:spcBef>
                <a:spcPts val="0"/>
              </a:spcBef>
              <a:spcAft>
                <a:spcPts val="0"/>
              </a:spcAft>
              <a:buClr>
                <a:schemeClr val="dk1"/>
              </a:buClr>
              <a:buSzPts val="1200"/>
              <a:buNone/>
              <a:defRPr>
                <a:solidFill>
                  <a:schemeClr val="dk1"/>
                </a:solidFill>
              </a:defRPr>
            </a:lvl9pPr>
          </a:lstStyle>
          <a:p>
            <a:endParaRPr/>
          </a:p>
        </p:txBody>
      </p:sp>
      <p:sp>
        <p:nvSpPr>
          <p:cNvPr id="37" name="Google Shape;37;p5"/>
          <p:cNvSpPr txBox="1">
            <a:spLocks noGrp="1"/>
          </p:cNvSpPr>
          <p:nvPr>
            <p:ph type="ctrTitle"/>
          </p:nvPr>
        </p:nvSpPr>
        <p:spPr>
          <a:xfrm flipH="1">
            <a:off x="1450372" y="1706425"/>
            <a:ext cx="2571300" cy="85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000"/>
              <a:buNone/>
              <a:defRPr sz="3000">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CUSTOM_7_1_1">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619900" y="165229"/>
            <a:ext cx="7904100" cy="85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000"/>
              <a:buNone/>
              <a:defRPr sz="3000">
                <a:solidFill>
                  <a:schemeClr val="accent3"/>
                </a:solidFill>
              </a:defRPr>
            </a:lvl1pPr>
            <a:lvl2pPr lvl="1" algn="ctr" rtl="0">
              <a:spcBef>
                <a:spcPts val="0"/>
              </a:spcBef>
              <a:spcAft>
                <a:spcPts val="0"/>
              </a:spcAft>
              <a:buClr>
                <a:schemeClr val="accent3"/>
              </a:buClr>
              <a:buSzPts val="1100"/>
              <a:buNone/>
              <a:defRPr sz="1100">
                <a:solidFill>
                  <a:schemeClr val="accent3"/>
                </a:solidFill>
              </a:defRPr>
            </a:lvl2pPr>
            <a:lvl3pPr lvl="2" algn="ctr" rtl="0">
              <a:spcBef>
                <a:spcPts val="0"/>
              </a:spcBef>
              <a:spcAft>
                <a:spcPts val="0"/>
              </a:spcAft>
              <a:buClr>
                <a:schemeClr val="accent3"/>
              </a:buClr>
              <a:buSzPts val="1100"/>
              <a:buNone/>
              <a:defRPr sz="1100">
                <a:solidFill>
                  <a:schemeClr val="accent3"/>
                </a:solidFill>
              </a:defRPr>
            </a:lvl3pPr>
            <a:lvl4pPr lvl="3" algn="ctr" rtl="0">
              <a:spcBef>
                <a:spcPts val="0"/>
              </a:spcBef>
              <a:spcAft>
                <a:spcPts val="0"/>
              </a:spcAft>
              <a:buClr>
                <a:schemeClr val="accent3"/>
              </a:buClr>
              <a:buSzPts val="1100"/>
              <a:buNone/>
              <a:defRPr sz="1100">
                <a:solidFill>
                  <a:schemeClr val="accent3"/>
                </a:solidFill>
              </a:defRPr>
            </a:lvl4pPr>
            <a:lvl5pPr lvl="4" algn="ctr" rtl="0">
              <a:spcBef>
                <a:spcPts val="0"/>
              </a:spcBef>
              <a:spcAft>
                <a:spcPts val="0"/>
              </a:spcAft>
              <a:buClr>
                <a:schemeClr val="accent3"/>
              </a:buClr>
              <a:buSzPts val="1100"/>
              <a:buNone/>
              <a:defRPr sz="1100">
                <a:solidFill>
                  <a:schemeClr val="accent3"/>
                </a:solidFill>
              </a:defRPr>
            </a:lvl5pPr>
            <a:lvl6pPr lvl="5" algn="ctr" rtl="0">
              <a:spcBef>
                <a:spcPts val="0"/>
              </a:spcBef>
              <a:spcAft>
                <a:spcPts val="0"/>
              </a:spcAft>
              <a:buClr>
                <a:schemeClr val="accent3"/>
              </a:buClr>
              <a:buSzPts val="1100"/>
              <a:buNone/>
              <a:defRPr sz="1100">
                <a:solidFill>
                  <a:schemeClr val="accent3"/>
                </a:solidFill>
              </a:defRPr>
            </a:lvl6pPr>
            <a:lvl7pPr lvl="6" algn="ctr" rtl="0">
              <a:spcBef>
                <a:spcPts val="0"/>
              </a:spcBef>
              <a:spcAft>
                <a:spcPts val="0"/>
              </a:spcAft>
              <a:buClr>
                <a:schemeClr val="accent3"/>
              </a:buClr>
              <a:buSzPts val="1100"/>
              <a:buNone/>
              <a:defRPr sz="1100">
                <a:solidFill>
                  <a:schemeClr val="accent3"/>
                </a:solidFill>
              </a:defRPr>
            </a:lvl7pPr>
            <a:lvl8pPr lvl="7" algn="ctr" rtl="0">
              <a:spcBef>
                <a:spcPts val="0"/>
              </a:spcBef>
              <a:spcAft>
                <a:spcPts val="0"/>
              </a:spcAft>
              <a:buClr>
                <a:schemeClr val="accent3"/>
              </a:buClr>
              <a:buSzPts val="1100"/>
              <a:buNone/>
              <a:defRPr sz="1100">
                <a:solidFill>
                  <a:schemeClr val="accent3"/>
                </a:solidFill>
              </a:defRPr>
            </a:lvl8pPr>
            <a:lvl9pPr lvl="8" algn="ctr" rtl="0">
              <a:spcBef>
                <a:spcPts val="0"/>
              </a:spcBef>
              <a:spcAft>
                <a:spcPts val="0"/>
              </a:spcAft>
              <a:buClr>
                <a:schemeClr val="accent3"/>
              </a:buClr>
              <a:buSzPts val="1100"/>
              <a:buNone/>
              <a:defRPr sz="1100">
                <a:solidFill>
                  <a:schemeClr val="accent3"/>
                </a:solidFill>
              </a:defRPr>
            </a:lvl9pPr>
          </a:lstStyle>
          <a:p>
            <a:endParaRPr/>
          </a:p>
        </p:txBody>
      </p:sp>
      <p:sp>
        <p:nvSpPr>
          <p:cNvPr id="40" name="Google Shape;40;p6"/>
          <p:cNvSpPr txBox="1">
            <a:spLocks noGrp="1"/>
          </p:cNvSpPr>
          <p:nvPr>
            <p:ph type="ctrTitle" idx="2"/>
          </p:nvPr>
        </p:nvSpPr>
        <p:spPr>
          <a:xfrm>
            <a:off x="1799504" y="3075650"/>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41" name="Google Shape;41;p6"/>
          <p:cNvSpPr txBox="1">
            <a:spLocks noGrp="1"/>
          </p:cNvSpPr>
          <p:nvPr>
            <p:ph type="subTitle" idx="1"/>
          </p:nvPr>
        </p:nvSpPr>
        <p:spPr>
          <a:xfrm>
            <a:off x="1386371" y="3286338"/>
            <a:ext cx="19536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100"/>
              <a:buNone/>
              <a:defRPr sz="1100">
                <a:solidFill>
                  <a:srgbClr val="000000"/>
                </a:solidFill>
              </a:defRPr>
            </a:lvl1pPr>
            <a:lvl2pPr lvl="1" algn="ctr" rtl="0">
              <a:lnSpc>
                <a:spcPct val="100000"/>
              </a:lnSpc>
              <a:spcBef>
                <a:spcPts val="0"/>
              </a:spcBef>
              <a:spcAft>
                <a:spcPts val="0"/>
              </a:spcAft>
              <a:buClr>
                <a:srgbClr val="000000"/>
              </a:buClr>
              <a:buSzPts val="1100"/>
              <a:buNone/>
              <a:defRPr sz="1100">
                <a:solidFill>
                  <a:srgbClr val="000000"/>
                </a:solidFill>
              </a:defRPr>
            </a:lvl2pPr>
            <a:lvl3pPr lvl="2" algn="ctr" rtl="0">
              <a:lnSpc>
                <a:spcPct val="100000"/>
              </a:lnSpc>
              <a:spcBef>
                <a:spcPts val="0"/>
              </a:spcBef>
              <a:spcAft>
                <a:spcPts val="0"/>
              </a:spcAft>
              <a:buClr>
                <a:srgbClr val="000000"/>
              </a:buClr>
              <a:buSzPts val="1100"/>
              <a:buNone/>
              <a:defRPr sz="1100">
                <a:solidFill>
                  <a:srgbClr val="000000"/>
                </a:solidFill>
              </a:defRPr>
            </a:lvl3pPr>
            <a:lvl4pPr lvl="3" algn="ctr" rtl="0">
              <a:lnSpc>
                <a:spcPct val="100000"/>
              </a:lnSpc>
              <a:spcBef>
                <a:spcPts val="0"/>
              </a:spcBef>
              <a:spcAft>
                <a:spcPts val="0"/>
              </a:spcAft>
              <a:buClr>
                <a:srgbClr val="000000"/>
              </a:buClr>
              <a:buSzPts val="1100"/>
              <a:buNone/>
              <a:defRPr sz="1100">
                <a:solidFill>
                  <a:srgbClr val="000000"/>
                </a:solidFill>
              </a:defRPr>
            </a:lvl4pPr>
            <a:lvl5pPr lvl="4" algn="ctr" rtl="0">
              <a:lnSpc>
                <a:spcPct val="100000"/>
              </a:lnSpc>
              <a:spcBef>
                <a:spcPts val="0"/>
              </a:spcBef>
              <a:spcAft>
                <a:spcPts val="0"/>
              </a:spcAft>
              <a:buClr>
                <a:srgbClr val="000000"/>
              </a:buClr>
              <a:buSzPts val="1100"/>
              <a:buNone/>
              <a:defRPr sz="1100">
                <a:solidFill>
                  <a:srgbClr val="000000"/>
                </a:solidFill>
              </a:defRPr>
            </a:lvl5pPr>
            <a:lvl6pPr lvl="5" algn="ctr" rtl="0">
              <a:lnSpc>
                <a:spcPct val="100000"/>
              </a:lnSpc>
              <a:spcBef>
                <a:spcPts val="0"/>
              </a:spcBef>
              <a:spcAft>
                <a:spcPts val="0"/>
              </a:spcAft>
              <a:buClr>
                <a:srgbClr val="000000"/>
              </a:buClr>
              <a:buSzPts val="1100"/>
              <a:buNone/>
              <a:defRPr sz="1100">
                <a:solidFill>
                  <a:srgbClr val="000000"/>
                </a:solidFill>
              </a:defRPr>
            </a:lvl6pPr>
            <a:lvl7pPr lvl="6" algn="ctr" rtl="0">
              <a:lnSpc>
                <a:spcPct val="100000"/>
              </a:lnSpc>
              <a:spcBef>
                <a:spcPts val="0"/>
              </a:spcBef>
              <a:spcAft>
                <a:spcPts val="0"/>
              </a:spcAft>
              <a:buClr>
                <a:srgbClr val="000000"/>
              </a:buClr>
              <a:buSzPts val="1100"/>
              <a:buNone/>
              <a:defRPr sz="1100">
                <a:solidFill>
                  <a:srgbClr val="000000"/>
                </a:solidFill>
              </a:defRPr>
            </a:lvl7pPr>
            <a:lvl8pPr lvl="7" algn="ctr" rtl="0">
              <a:lnSpc>
                <a:spcPct val="100000"/>
              </a:lnSpc>
              <a:spcBef>
                <a:spcPts val="0"/>
              </a:spcBef>
              <a:spcAft>
                <a:spcPts val="0"/>
              </a:spcAft>
              <a:buClr>
                <a:srgbClr val="000000"/>
              </a:buClr>
              <a:buSzPts val="1100"/>
              <a:buNone/>
              <a:defRPr sz="1100">
                <a:solidFill>
                  <a:srgbClr val="000000"/>
                </a:solidFill>
              </a:defRPr>
            </a:lvl8pPr>
            <a:lvl9pPr lvl="8" algn="ctr" rtl="0">
              <a:lnSpc>
                <a:spcPct val="100000"/>
              </a:lnSpc>
              <a:spcBef>
                <a:spcPts val="0"/>
              </a:spcBef>
              <a:spcAft>
                <a:spcPts val="0"/>
              </a:spcAft>
              <a:buClr>
                <a:srgbClr val="000000"/>
              </a:buClr>
              <a:buSzPts val="1100"/>
              <a:buNone/>
              <a:defRPr sz="1100">
                <a:solidFill>
                  <a:srgbClr val="000000"/>
                </a:solidFill>
              </a:defRPr>
            </a:lvl9pPr>
          </a:lstStyle>
          <a:p>
            <a:endParaRPr/>
          </a:p>
        </p:txBody>
      </p:sp>
      <p:sp>
        <p:nvSpPr>
          <p:cNvPr id="42" name="Google Shape;42;p6"/>
          <p:cNvSpPr txBox="1">
            <a:spLocks noGrp="1"/>
          </p:cNvSpPr>
          <p:nvPr>
            <p:ph type="ctrTitle" idx="3"/>
          </p:nvPr>
        </p:nvSpPr>
        <p:spPr>
          <a:xfrm>
            <a:off x="4046584" y="3075650"/>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43" name="Google Shape;43;p6"/>
          <p:cNvSpPr txBox="1">
            <a:spLocks noGrp="1"/>
          </p:cNvSpPr>
          <p:nvPr>
            <p:ph type="subTitle" idx="4"/>
          </p:nvPr>
        </p:nvSpPr>
        <p:spPr>
          <a:xfrm>
            <a:off x="3633425" y="3286338"/>
            <a:ext cx="19536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100"/>
              <a:buNone/>
              <a:defRPr sz="1100">
                <a:solidFill>
                  <a:srgbClr val="000000"/>
                </a:solidFill>
              </a:defRPr>
            </a:lvl1pPr>
            <a:lvl2pPr lvl="1" algn="ctr" rtl="0">
              <a:lnSpc>
                <a:spcPct val="100000"/>
              </a:lnSpc>
              <a:spcBef>
                <a:spcPts val="0"/>
              </a:spcBef>
              <a:spcAft>
                <a:spcPts val="0"/>
              </a:spcAft>
              <a:buClr>
                <a:srgbClr val="000000"/>
              </a:buClr>
              <a:buSzPts val="1100"/>
              <a:buNone/>
              <a:defRPr sz="1100">
                <a:solidFill>
                  <a:srgbClr val="000000"/>
                </a:solidFill>
              </a:defRPr>
            </a:lvl2pPr>
            <a:lvl3pPr lvl="2" algn="ctr" rtl="0">
              <a:lnSpc>
                <a:spcPct val="100000"/>
              </a:lnSpc>
              <a:spcBef>
                <a:spcPts val="0"/>
              </a:spcBef>
              <a:spcAft>
                <a:spcPts val="0"/>
              </a:spcAft>
              <a:buClr>
                <a:srgbClr val="000000"/>
              </a:buClr>
              <a:buSzPts val="1100"/>
              <a:buNone/>
              <a:defRPr sz="1100">
                <a:solidFill>
                  <a:srgbClr val="000000"/>
                </a:solidFill>
              </a:defRPr>
            </a:lvl3pPr>
            <a:lvl4pPr lvl="3" algn="ctr" rtl="0">
              <a:lnSpc>
                <a:spcPct val="100000"/>
              </a:lnSpc>
              <a:spcBef>
                <a:spcPts val="0"/>
              </a:spcBef>
              <a:spcAft>
                <a:spcPts val="0"/>
              </a:spcAft>
              <a:buClr>
                <a:srgbClr val="000000"/>
              </a:buClr>
              <a:buSzPts val="1100"/>
              <a:buNone/>
              <a:defRPr sz="1100">
                <a:solidFill>
                  <a:srgbClr val="000000"/>
                </a:solidFill>
              </a:defRPr>
            </a:lvl4pPr>
            <a:lvl5pPr lvl="4" algn="ctr" rtl="0">
              <a:lnSpc>
                <a:spcPct val="100000"/>
              </a:lnSpc>
              <a:spcBef>
                <a:spcPts val="0"/>
              </a:spcBef>
              <a:spcAft>
                <a:spcPts val="0"/>
              </a:spcAft>
              <a:buClr>
                <a:srgbClr val="000000"/>
              </a:buClr>
              <a:buSzPts val="1100"/>
              <a:buNone/>
              <a:defRPr sz="1100">
                <a:solidFill>
                  <a:srgbClr val="000000"/>
                </a:solidFill>
              </a:defRPr>
            </a:lvl5pPr>
            <a:lvl6pPr lvl="5" algn="ctr" rtl="0">
              <a:lnSpc>
                <a:spcPct val="100000"/>
              </a:lnSpc>
              <a:spcBef>
                <a:spcPts val="0"/>
              </a:spcBef>
              <a:spcAft>
                <a:spcPts val="0"/>
              </a:spcAft>
              <a:buClr>
                <a:srgbClr val="000000"/>
              </a:buClr>
              <a:buSzPts val="1100"/>
              <a:buNone/>
              <a:defRPr sz="1100">
                <a:solidFill>
                  <a:srgbClr val="000000"/>
                </a:solidFill>
              </a:defRPr>
            </a:lvl6pPr>
            <a:lvl7pPr lvl="6" algn="ctr" rtl="0">
              <a:lnSpc>
                <a:spcPct val="100000"/>
              </a:lnSpc>
              <a:spcBef>
                <a:spcPts val="0"/>
              </a:spcBef>
              <a:spcAft>
                <a:spcPts val="0"/>
              </a:spcAft>
              <a:buClr>
                <a:srgbClr val="000000"/>
              </a:buClr>
              <a:buSzPts val="1100"/>
              <a:buNone/>
              <a:defRPr sz="1100">
                <a:solidFill>
                  <a:srgbClr val="000000"/>
                </a:solidFill>
              </a:defRPr>
            </a:lvl7pPr>
            <a:lvl8pPr lvl="7" algn="ctr" rtl="0">
              <a:lnSpc>
                <a:spcPct val="100000"/>
              </a:lnSpc>
              <a:spcBef>
                <a:spcPts val="0"/>
              </a:spcBef>
              <a:spcAft>
                <a:spcPts val="0"/>
              </a:spcAft>
              <a:buClr>
                <a:srgbClr val="000000"/>
              </a:buClr>
              <a:buSzPts val="1100"/>
              <a:buNone/>
              <a:defRPr sz="1100">
                <a:solidFill>
                  <a:srgbClr val="000000"/>
                </a:solidFill>
              </a:defRPr>
            </a:lvl8pPr>
            <a:lvl9pPr lvl="8" algn="ctr" rtl="0">
              <a:lnSpc>
                <a:spcPct val="100000"/>
              </a:lnSpc>
              <a:spcBef>
                <a:spcPts val="0"/>
              </a:spcBef>
              <a:spcAft>
                <a:spcPts val="0"/>
              </a:spcAft>
              <a:buClr>
                <a:srgbClr val="000000"/>
              </a:buClr>
              <a:buSzPts val="1100"/>
              <a:buNone/>
              <a:defRPr sz="1100">
                <a:solidFill>
                  <a:srgbClr val="000000"/>
                </a:solidFill>
              </a:defRPr>
            </a:lvl9pPr>
          </a:lstStyle>
          <a:p>
            <a:endParaRPr/>
          </a:p>
        </p:txBody>
      </p:sp>
      <p:sp>
        <p:nvSpPr>
          <p:cNvPr id="44" name="Google Shape;44;p6"/>
          <p:cNvSpPr txBox="1">
            <a:spLocks noGrp="1"/>
          </p:cNvSpPr>
          <p:nvPr>
            <p:ph type="ctrTitle" idx="5"/>
          </p:nvPr>
        </p:nvSpPr>
        <p:spPr>
          <a:xfrm>
            <a:off x="6293663" y="3075650"/>
            <a:ext cx="11271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45" name="Google Shape;45;p6"/>
          <p:cNvSpPr txBox="1">
            <a:spLocks noGrp="1"/>
          </p:cNvSpPr>
          <p:nvPr>
            <p:ph type="subTitle" idx="6"/>
          </p:nvPr>
        </p:nvSpPr>
        <p:spPr>
          <a:xfrm>
            <a:off x="5880479" y="3286338"/>
            <a:ext cx="19536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100"/>
              <a:buNone/>
              <a:defRPr sz="1100">
                <a:solidFill>
                  <a:srgbClr val="000000"/>
                </a:solidFill>
              </a:defRPr>
            </a:lvl1pPr>
            <a:lvl2pPr lvl="1" algn="ctr" rtl="0">
              <a:lnSpc>
                <a:spcPct val="100000"/>
              </a:lnSpc>
              <a:spcBef>
                <a:spcPts val="0"/>
              </a:spcBef>
              <a:spcAft>
                <a:spcPts val="0"/>
              </a:spcAft>
              <a:buClr>
                <a:srgbClr val="000000"/>
              </a:buClr>
              <a:buSzPts val="1100"/>
              <a:buNone/>
              <a:defRPr sz="1100">
                <a:solidFill>
                  <a:srgbClr val="000000"/>
                </a:solidFill>
              </a:defRPr>
            </a:lvl2pPr>
            <a:lvl3pPr lvl="2" algn="ctr" rtl="0">
              <a:lnSpc>
                <a:spcPct val="100000"/>
              </a:lnSpc>
              <a:spcBef>
                <a:spcPts val="0"/>
              </a:spcBef>
              <a:spcAft>
                <a:spcPts val="0"/>
              </a:spcAft>
              <a:buClr>
                <a:srgbClr val="000000"/>
              </a:buClr>
              <a:buSzPts val="1100"/>
              <a:buNone/>
              <a:defRPr sz="1100">
                <a:solidFill>
                  <a:srgbClr val="000000"/>
                </a:solidFill>
              </a:defRPr>
            </a:lvl3pPr>
            <a:lvl4pPr lvl="3" algn="ctr" rtl="0">
              <a:lnSpc>
                <a:spcPct val="100000"/>
              </a:lnSpc>
              <a:spcBef>
                <a:spcPts val="0"/>
              </a:spcBef>
              <a:spcAft>
                <a:spcPts val="0"/>
              </a:spcAft>
              <a:buClr>
                <a:srgbClr val="000000"/>
              </a:buClr>
              <a:buSzPts val="1100"/>
              <a:buNone/>
              <a:defRPr sz="1100">
                <a:solidFill>
                  <a:srgbClr val="000000"/>
                </a:solidFill>
              </a:defRPr>
            </a:lvl4pPr>
            <a:lvl5pPr lvl="4" algn="ctr" rtl="0">
              <a:lnSpc>
                <a:spcPct val="100000"/>
              </a:lnSpc>
              <a:spcBef>
                <a:spcPts val="0"/>
              </a:spcBef>
              <a:spcAft>
                <a:spcPts val="0"/>
              </a:spcAft>
              <a:buClr>
                <a:srgbClr val="000000"/>
              </a:buClr>
              <a:buSzPts val="1100"/>
              <a:buNone/>
              <a:defRPr sz="1100">
                <a:solidFill>
                  <a:srgbClr val="000000"/>
                </a:solidFill>
              </a:defRPr>
            </a:lvl5pPr>
            <a:lvl6pPr lvl="5" algn="ctr" rtl="0">
              <a:lnSpc>
                <a:spcPct val="100000"/>
              </a:lnSpc>
              <a:spcBef>
                <a:spcPts val="0"/>
              </a:spcBef>
              <a:spcAft>
                <a:spcPts val="0"/>
              </a:spcAft>
              <a:buClr>
                <a:srgbClr val="000000"/>
              </a:buClr>
              <a:buSzPts val="1100"/>
              <a:buNone/>
              <a:defRPr sz="1100">
                <a:solidFill>
                  <a:srgbClr val="000000"/>
                </a:solidFill>
              </a:defRPr>
            </a:lvl6pPr>
            <a:lvl7pPr lvl="6" algn="ctr" rtl="0">
              <a:lnSpc>
                <a:spcPct val="100000"/>
              </a:lnSpc>
              <a:spcBef>
                <a:spcPts val="0"/>
              </a:spcBef>
              <a:spcAft>
                <a:spcPts val="0"/>
              </a:spcAft>
              <a:buClr>
                <a:srgbClr val="000000"/>
              </a:buClr>
              <a:buSzPts val="1100"/>
              <a:buNone/>
              <a:defRPr sz="1100">
                <a:solidFill>
                  <a:srgbClr val="000000"/>
                </a:solidFill>
              </a:defRPr>
            </a:lvl7pPr>
            <a:lvl8pPr lvl="7" algn="ctr" rtl="0">
              <a:lnSpc>
                <a:spcPct val="100000"/>
              </a:lnSpc>
              <a:spcBef>
                <a:spcPts val="0"/>
              </a:spcBef>
              <a:spcAft>
                <a:spcPts val="0"/>
              </a:spcAft>
              <a:buClr>
                <a:srgbClr val="000000"/>
              </a:buClr>
              <a:buSzPts val="1100"/>
              <a:buNone/>
              <a:defRPr sz="1100">
                <a:solidFill>
                  <a:srgbClr val="000000"/>
                </a:solidFill>
              </a:defRPr>
            </a:lvl8pPr>
            <a:lvl9pPr lvl="8" algn="ctr" rtl="0">
              <a:lnSpc>
                <a:spcPct val="100000"/>
              </a:lnSpc>
              <a:spcBef>
                <a:spcPts val="0"/>
              </a:spcBef>
              <a:spcAft>
                <a:spcPts val="0"/>
              </a:spcAft>
              <a:buClr>
                <a:srgbClr val="000000"/>
              </a:buClr>
              <a:buSzPts val="1100"/>
              <a:buNone/>
              <a:defRPr sz="1100">
                <a:solidFill>
                  <a:srgbClr val="000000"/>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1">
  <p:cSld name="CUSTOM_9_2">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83883" y="2127750"/>
            <a:ext cx="16530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48" name="Google Shape;48;p7"/>
          <p:cNvSpPr txBox="1">
            <a:spLocks noGrp="1"/>
          </p:cNvSpPr>
          <p:nvPr>
            <p:ph type="subTitle" idx="1"/>
          </p:nvPr>
        </p:nvSpPr>
        <p:spPr>
          <a:xfrm>
            <a:off x="1325356" y="2300275"/>
            <a:ext cx="2170200" cy="9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100"/>
              <a:buNone/>
              <a:defRPr sz="1100"/>
            </a:lvl1pPr>
            <a:lvl2pPr lvl="1" algn="ctr" rtl="0">
              <a:lnSpc>
                <a:spcPct val="115000"/>
              </a:lnSpc>
              <a:spcBef>
                <a:spcPts val="0"/>
              </a:spcBef>
              <a:spcAft>
                <a:spcPts val="0"/>
              </a:spcAft>
              <a:buSzPts val="1100"/>
              <a:buNone/>
              <a:defRPr sz="1100"/>
            </a:lvl2pPr>
            <a:lvl3pPr lvl="2" algn="ctr" rtl="0">
              <a:lnSpc>
                <a:spcPct val="115000"/>
              </a:lnSpc>
              <a:spcBef>
                <a:spcPts val="0"/>
              </a:spcBef>
              <a:spcAft>
                <a:spcPts val="0"/>
              </a:spcAft>
              <a:buSzPts val="1100"/>
              <a:buNone/>
              <a:defRPr sz="1100"/>
            </a:lvl3pPr>
            <a:lvl4pPr lvl="3" algn="ctr" rtl="0">
              <a:lnSpc>
                <a:spcPct val="115000"/>
              </a:lnSpc>
              <a:spcBef>
                <a:spcPts val="0"/>
              </a:spcBef>
              <a:spcAft>
                <a:spcPts val="0"/>
              </a:spcAft>
              <a:buSzPts val="1100"/>
              <a:buNone/>
              <a:defRPr sz="1100"/>
            </a:lvl4pPr>
            <a:lvl5pPr lvl="4" algn="ctr" rtl="0">
              <a:lnSpc>
                <a:spcPct val="115000"/>
              </a:lnSpc>
              <a:spcBef>
                <a:spcPts val="0"/>
              </a:spcBef>
              <a:spcAft>
                <a:spcPts val="0"/>
              </a:spcAft>
              <a:buSzPts val="1100"/>
              <a:buNone/>
              <a:defRPr sz="1100"/>
            </a:lvl5pPr>
            <a:lvl6pPr lvl="5" algn="ctr" rtl="0">
              <a:lnSpc>
                <a:spcPct val="115000"/>
              </a:lnSpc>
              <a:spcBef>
                <a:spcPts val="0"/>
              </a:spcBef>
              <a:spcAft>
                <a:spcPts val="0"/>
              </a:spcAft>
              <a:buSzPts val="1100"/>
              <a:buNone/>
              <a:defRPr sz="1100"/>
            </a:lvl6pPr>
            <a:lvl7pPr lvl="6" algn="ctr" rtl="0">
              <a:lnSpc>
                <a:spcPct val="115000"/>
              </a:lnSpc>
              <a:spcBef>
                <a:spcPts val="0"/>
              </a:spcBef>
              <a:spcAft>
                <a:spcPts val="0"/>
              </a:spcAft>
              <a:buSzPts val="1100"/>
              <a:buNone/>
              <a:defRPr sz="1100"/>
            </a:lvl7pPr>
            <a:lvl8pPr lvl="7" algn="ctr" rtl="0">
              <a:lnSpc>
                <a:spcPct val="115000"/>
              </a:lnSpc>
              <a:spcBef>
                <a:spcPts val="0"/>
              </a:spcBef>
              <a:spcAft>
                <a:spcPts val="0"/>
              </a:spcAft>
              <a:buSzPts val="1100"/>
              <a:buNone/>
              <a:defRPr sz="1100"/>
            </a:lvl8pPr>
            <a:lvl9pPr lvl="8" algn="ctr" rtl="0">
              <a:lnSpc>
                <a:spcPct val="115000"/>
              </a:lnSpc>
              <a:spcBef>
                <a:spcPts val="0"/>
              </a:spcBef>
              <a:spcAft>
                <a:spcPts val="0"/>
              </a:spcAft>
              <a:buSzPts val="1100"/>
              <a:buNone/>
              <a:defRPr sz="1100"/>
            </a:lvl9pPr>
          </a:lstStyle>
          <a:p>
            <a:endParaRPr/>
          </a:p>
        </p:txBody>
      </p:sp>
      <p:sp>
        <p:nvSpPr>
          <p:cNvPr id="49" name="Google Shape;49;p7"/>
          <p:cNvSpPr txBox="1">
            <a:spLocks noGrp="1"/>
          </p:cNvSpPr>
          <p:nvPr>
            <p:ph type="ctrTitle" idx="2"/>
          </p:nvPr>
        </p:nvSpPr>
        <p:spPr>
          <a:xfrm>
            <a:off x="5947133" y="3261550"/>
            <a:ext cx="15726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50" name="Google Shape;50;p7"/>
          <p:cNvSpPr txBox="1">
            <a:spLocks noGrp="1"/>
          </p:cNvSpPr>
          <p:nvPr>
            <p:ph type="subTitle" idx="3"/>
          </p:nvPr>
        </p:nvSpPr>
        <p:spPr>
          <a:xfrm>
            <a:off x="5648444" y="3434075"/>
            <a:ext cx="2170200" cy="9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100"/>
              <a:buNone/>
              <a:defRPr sz="1100"/>
            </a:lvl1pPr>
            <a:lvl2pPr lvl="1" algn="ctr" rtl="0">
              <a:lnSpc>
                <a:spcPct val="115000"/>
              </a:lnSpc>
              <a:spcBef>
                <a:spcPts val="0"/>
              </a:spcBef>
              <a:spcAft>
                <a:spcPts val="0"/>
              </a:spcAft>
              <a:buSzPts val="1100"/>
              <a:buNone/>
              <a:defRPr sz="1100"/>
            </a:lvl2pPr>
            <a:lvl3pPr lvl="2" algn="ctr" rtl="0">
              <a:lnSpc>
                <a:spcPct val="115000"/>
              </a:lnSpc>
              <a:spcBef>
                <a:spcPts val="0"/>
              </a:spcBef>
              <a:spcAft>
                <a:spcPts val="0"/>
              </a:spcAft>
              <a:buSzPts val="1100"/>
              <a:buNone/>
              <a:defRPr sz="1100"/>
            </a:lvl3pPr>
            <a:lvl4pPr lvl="3" algn="ctr" rtl="0">
              <a:lnSpc>
                <a:spcPct val="115000"/>
              </a:lnSpc>
              <a:spcBef>
                <a:spcPts val="0"/>
              </a:spcBef>
              <a:spcAft>
                <a:spcPts val="0"/>
              </a:spcAft>
              <a:buSzPts val="1100"/>
              <a:buNone/>
              <a:defRPr sz="1100"/>
            </a:lvl4pPr>
            <a:lvl5pPr lvl="4" algn="ctr" rtl="0">
              <a:lnSpc>
                <a:spcPct val="115000"/>
              </a:lnSpc>
              <a:spcBef>
                <a:spcPts val="0"/>
              </a:spcBef>
              <a:spcAft>
                <a:spcPts val="0"/>
              </a:spcAft>
              <a:buSzPts val="1100"/>
              <a:buNone/>
              <a:defRPr sz="1100"/>
            </a:lvl5pPr>
            <a:lvl6pPr lvl="5" algn="ctr" rtl="0">
              <a:lnSpc>
                <a:spcPct val="115000"/>
              </a:lnSpc>
              <a:spcBef>
                <a:spcPts val="0"/>
              </a:spcBef>
              <a:spcAft>
                <a:spcPts val="0"/>
              </a:spcAft>
              <a:buSzPts val="1100"/>
              <a:buNone/>
              <a:defRPr sz="1100"/>
            </a:lvl6pPr>
            <a:lvl7pPr lvl="6" algn="ctr" rtl="0">
              <a:lnSpc>
                <a:spcPct val="115000"/>
              </a:lnSpc>
              <a:spcBef>
                <a:spcPts val="0"/>
              </a:spcBef>
              <a:spcAft>
                <a:spcPts val="0"/>
              </a:spcAft>
              <a:buSzPts val="1100"/>
              <a:buNone/>
              <a:defRPr sz="1100"/>
            </a:lvl7pPr>
            <a:lvl8pPr lvl="7" algn="ctr" rtl="0">
              <a:lnSpc>
                <a:spcPct val="115000"/>
              </a:lnSpc>
              <a:spcBef>
                <a:spcPts val="0"/>
              </a:spcBef>
              <a:spcAft>
                <a:spcPts val="0"/>
              </a:spcAft>
              <a:buSzPts val="1100"/>
              <a:buNone/>
              <a:defRPr sz="1100"/>
            </a:lvl8pPr>
            <a:lvl9pPr lvl="8" algn="ctr" rtl="0">
              <a:lnSpc>
                <a:spcPct val="115000"/>
              </a:lnSpc>
              <a:spcBef>
                <a:spcPts val="0"/>
              </a:spcBef>
              <a:spcAft>
                <a:spcPts val="0"/>
              </a:spcAft>
              <a:buSzPts val="1100"/>
              <a:buNone/>
              <a:defRPr sz="1100"/>
            </a:lvl9pPr>
          </a:lstStyle>
          <a:p>
            <a:endParaRPr/>
          </a:p>
        </p:txBody>
      </p:sp>
      <p:sp>
        <p:nvSpPr>
          <p:cNvPr id="51" name="Google Shape;51;p7"/>
          <p:cNvSpPr txBox="1">
            <a:spLocks noGrp="1"/>
          </p:cNvSpPr>
          <p:nvPr>
            <p:ph type="ctrTitle" idx="4"/>
          </p:nvPr>
        </p:nvSpPr>
        <p:spPr>
          <a:xfrm>
            <a:off x="619900" y="165229"/>
            <a:ext cx="7904100" cy="85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000"/>
              <a:buNone/>
              <a:defRPr sz="3000">
                <a:solidFill>
                  <a:schemeClr val="accent3"/>
                </a:solidFill>
              </a:defRPr>
            </a:lvl1pPr>
            <a:lvl2pPr lvl="1" algn="ctr" rtl="0">
              <a:spcBef>
                <a:spcPts val="0"/>
              </a:spcBef>
              <a:spcAft>
                <a:spcPts val="0"/>
              </a:spcAft>
              <a:buClr>
                <a:schemeClr val="accent3"/>
              </a:buClr>
              <a:buSzPts val="1100"/>
              <a:buNone/>
              <a:defRPr sz="1100">
                <a:solidFill>
                  <a:schemeClr val="accent3"/>
                </a:solidFill>
              </a:defRPr>
            </a:lvl2pPr>
            <a:lvl3pPr lvl="2" algn="ctr" rtl="0">
              <a:spcBef>
                <a:spcPts val="0"/>
              </a:spcBef>
              <a:spcAft>
                <a:spcPts val="0"/>
              </a:spcAft>
              <a:buClr>
                <a:schemeClr val="accent3"/>
              </a:buClr>
              <a:buSzPts val="1100"/>
              <a:buNone/>
              <a:defRPr sz="1100">
                <a:solidFill>
                  <a:schemeClr val="accent3"/>
                </a:solidFill>
              </a:defRPr>
            </a:lvl3pPr>
            <a:lvl4pPr lvl="3" algn="ctr" rtl="0">
              <a:spcBef>
                <a:spcPts val="0"/>
              </a:spcBef>
              <a:spcAft>
                <a:spcPts val="0"/>
              </a:spcAft>
              <a:buClr>
                <a:schemeClr val="accent3"/>
              </a:buClr>
              <a:buSzPts val="1100"/>
              <a:buNone/>
              <a:defRPr sz="1100">
                <a:solidFill>
                  <a:schemeClr val="accent3"/>
                </a:solidFill>
              </a:defRPr>
            </a:lvl4pPr>
            <a:lvl5pPr lvl="4" algn="ctr" rtl="0">
              <a:spcBef>
                <a:spcPts val="0"/>
              </a:spcBef>
              <a:spcAft>
                <a:spcPts val="0"/>
              </a:spcAft>
              <a:buClr>
                <a:schemeClr val="accent3"/>
              </a:buClr>
              <a:buSzPts val="1100"/>
              <a:buNone/>
              <a:defRPr sz="1100">
                <a:solidFill>
                  <a:schemeClr val="accent3"/>
                </a:solidFill>
              </a:defRPr>
            </a:lvl5pPr>
            <a:lvl6pPr lvl="5" algn="ctr" rtl="0">
              <a:spcBef>
                <a:spcPts val="0"/>
              </a:spcBef>
              <a:spcAft>
                <a:spcPts val="0"/>
              </a:spcAft>
              <a:buClr>
                <a:schemeClr val="accent3"/>
              </a:buClr>
              <a:buSzPts val="1100"/>
              <a:buNone/>
              <a:defRPr sz="1100">
                <a:solidFill>
                  <a:schemeClr val="accent3"/>
                </a:solidFill>
              </a:defRPr>
            </a:lvl6pPr>
            <a:lvl7pPr lvl="6" algn="ctr" rtl="0">
              <a:spcBef>
                <a:spcPts val="0"/>
              </a:spcBef>
              <a:spcAft>
                <a:spcPts val="0"/>
              </a:spcAft>
              <a:buClr>
                <a:schemeClr val="accent3"/>
              </a:buClr>
              <a:buSzPts val="1100"/>
              <a:buNone/>
              <a:defRPr sz="1100">
                <a:solidFill>
                  <a:schemeClr val="accent3"/>
                </a:solidFill>
              </a:defRPr>
            </a:lvl7pPr>
            <a:lvl8pPr lvl="7" algn="ctr" rtl="0">
              <a:spcBef>
                <a:spcPts val="0"/>
              </a:spcBef>
              <a:spcAft>
                <a:spcPts val="0"/>
              </a:spcAft>
              <a:buClr>
                <a:schemeClr val="accent3"/>
              </a:buClr>
              <a:buSzPts val="1100"/>
              <a:buNone/>
              <a:defRPr sz="1100">
                <a:solidFill>
                  <a:schemeClr val="accent3"/>
                </a:solidFill>
              </a:defRPr>
            </a:lvl8pPr>
            <a:lvl9pPr lvl="8" algn="ctr" rtl="0">
              <a:spcBef>
                <a:spcPts val="0"/>
              </a:spcBef>
              <a:spcAft>
                <a:spcPts val="0"/>
              </a:spcAft>
              <a:buClr>
                <a:schemeClr val="accent3"/>
              </a:buClr>
              <a:buSzPts val="1100"/>
              <a:buNone/>
              <a:defRPr sz="1100">
                <a:solidFill>
                  <a:schemeClr val="accent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design">
  <p:cSld name="CUSTOM_6">
    <p:spTree>
      <p:nvGrpSpPr>
        <p:cNvPr id="1" name="Shape 52"/>
        <p:cNvGrpSpPr/>
        <p:nvPr/>
      </p:nvGrpSpPr>
      <p:grpSpPr>
        <a:xfrm>
          <a:off x="0" y="0"/>
          <a:ext cx="0" cy="0"/>
          <a:chOff x="0" y="0"/>
          <a:chExt cx="0" cy="0"/>
        </a:xfrm>
      </p:grpSpPr>
      <p:sp>
        <p:nvSpPr>
          <p:cNvPr id="53" name="Google Shape;53;p8"/>
          <p:cNvSpPr txBox="1">
            <a:spLocks noGrp="1"/>
          </p:cNvSpPr>
          <p:nvPr>
            <p:ph type="ctrTitle"/>
          </p:nvPr>
        </p:nvSpPr>
        <p:spPr>
          <a:xfrm>
            <a:off x="619900" y="165229"/>
            <a:ext cx="7904100" cy="85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000"/>
              <a:buNone/>
              <a:defRPr sz="3000">
                <a:solidFill>
                  <a:schemeClr val="accent3"/>
                </a:solidFill>
              </a:defRPr>
            </a:lvl1pPr>
            <a:lvl2pPr lvl="1" algn="ctr" rtl="0">
              <a:spcBef>
                <a:spcPts val="0"/>
              </a:spcBef>
              <a:spcAft>
                <a:spcPts val="0"/>
              </a:spcAft>
              <a:buClr>
                <a:schemeClr val="accent3"/>
              </a:buClr>
              <a:buSzPts val="1100"/>
              <a:buNone/>
              <a:defRPr sz="1100">
                <a:solidFill>
                  <a:schemeClr val="accent3"/>
                </a:solidFill>
              </a:defRPr>
            </a:lvl2pPr>
            <a:lvl3pPr lvl="2" algn="ctr" rtl="0">
              <a:spcBef>
                <a:spcPts val="0"/>
              </a:spcBef>
              <a:spcAft>
                <a:spcPts val="0"/>
              </a:spcAft>
              <a:buClr>
                <a:schemeClr val="accent3"/>
              </a:buClr>
              <a:buSzPts val="1100"/>
              <a:buNone/>
              <a:defRPr sz="1100">
                <a:solidFill>
                  <a:schemeClr val="accent3"/>
                </a:solidFill>
              </a:defRPr>
            </a:lvl3pPr>
            <a:lvl4pPr lvl="3" algn="ctr" rtl="0">
              <a:spcBef>
                <a:spcPts val="0"/>
              </a:spcBef>
              <a:spcAft>
                <a:spcPts val="0"/>
              </a:spcAft>
              <a:buClr>
                <a:schemeClr val="accent3"/>
              </a:buClr>
              <a:buSzPts val="1100"/>
              <a:buNone/>
              <a:defRPr sz="1100">
                <a:solidFill>
                  <a:schemeClr val="accent3"/>
                </a:solidFill>
              </a:defRPr>
            </a:lvl4pPr>
            <a:lvl5pPr lvl="4" algn="ctr" rtl="0">
              <a:spcBef>
                <a:spcPts val="0"/>
              </a:spcBef>
              <a:spcAft>
                <a:spcPts val="0"/>
              </a:spcAft>
              <a:buClr>
                <a:schemeClr val="accent3"/>
              </a:buClr>
              <a:buSzPts val="1100"/>
              <a:buNone/>
              <a:defRPr sz="1100">
                <a:solidFill>
                  <a:schemeClr val="accent3"/>
                </a:solidFill>
              </a:defRPr>
            </a:lvl5pPr>
            <a:lvl6pPr lvl="5" algn="ctr" rtl="0">
              <a:spcBef>
                <a:spcPts val="0"/>
              </a:spcBef>
              <a:spcAft>
                <a:spcPts val="0"/>
              </a:spcAft>
              <a:buClr>
                <a:schemeClr val="accent3"/>
              </a:buClr>
              <a:buSzPts val="1100"/>
              <a:buNone/>
              <a:defRPr sz="1100">
                <a:solidFill>
                  <a:schemeClr val="accent3"/>
                </a:solidFill>
              </a:defRPr>
            </a:lvl6pPr>
            <a:lvl7pPr lvl="6" algn="ctr" rtl="0">
              <a:spcBef>
                <a:spcPts val="0"/>
              </a:spcBef>
              <a:spcAft>
                <a:spcPts val="0"/>
              </a:spcAft>
              <a:buClr>
                <a:schemeClr val="accent3"/>
              </a:buClr>
              <a:buSzPts val="1100"/>
              <a:buNone/>
              <a:defRPr sz="1100">
                <a:solidFill>
                  <a:schemeClr val="accent3"/>
                </a:solidFill>
              </a:defRPr>
            </a:lvl7pPr>
            <a:lvl8pPr lvl="7" algn="ctr" rtl="0">
              <a:spcBef>
                <a:spcPts val="0"/>
              </a:spcBef>
              <a:spcAft>
                <a:spcPts val="0"/>
              </a:spcAft>
              <a:buClr>
                <a:schemeClr val="accent3"/>
              </a:buClr>
              <a:buSzPts val="1100"/>
              <a:buNone/>
              <a:defRPr sz="1100">
                <a:solidFill>
                  <a:schemeClr val="accent3"/>
                </a:solidFill>
              </a:defRPr>
            </a:lvl8pPr>
            <a:lvl9pPr lvl="8" algn="ctr" rtl="0">
              <a:spcBef>
                <a:spcPts val="0"/>
              </a:spcBef>
              <a:spcAft>
                <a:spcPts val="0"/>
              </a:spcAft>
              <a:buClr>
                <a:schemeClr val="accent3"/>
              </a:buClr>
              <a:buSzPts val="1100"/>
              <a:buNone/>
              <a:defRPr sz="1100">
                <a:solidFill>
                  <a:schemeClr val="accent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7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12">
    <p:bg>
      <p:bgPr>
        <a:noFill/>
        <a:effectLst/>
      </p:bgPr>
    </p:bg>
    <p:spTree>
      <p:nvGrpSpPr>
        <p:cNvPr id="1" name="Shape 7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1pPr>
            <a:lvl2pPr lvl="1"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2pPr>
            <a:lvl3pPr lvl="2"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3pPr>
            <a:lvl4pPr lvl="3"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4pPr>
            <a:lvl5pPr lvl="4"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5pPr>
            <a:lvl6pPr lvl="5"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6pPr>
            <a:lvl7pPr lvl="6"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7pPr>
            <a:lvl8pPr lvl="7"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8pPr>
            <a:lvl9pPr lvl="8" rtl="0">
              <a:spcBef>
                <a:spcPts val="0"/>
              </a:spcBef>
              <a:spcAft>
                <a:spcPts val="0"/>
              </a:spcAft>
              <a:buClr>
                <a:schemeClr val="dk1"/>
              </a:buClr>
              <a:buSzPts val="2800"/>
              <a:buFont typeface="Amatic SC"/>
              <a:buNone/>
              <a:defRPr sz="2800" b="1">
                <a:solidFill>
                  <a:schemeClr val="dk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Muli"/>
              <a:buChar char="●"/>
              <a:defRPr sz="1200">
                <a:solidFill>
                  <a:schemeClr val="dk1"/>
                </a:solidFill>
                <a:latin typeface="Muli"/>
                <a:ea typeface="Muli"/>
                <a:cs typeface="Muli"/>
                <a:sym typeface="Muli"/>
              </a:defRPr>
            </a:lvl1pPr>
            <a:lvl2pPr marL="914400" lvl="1"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2pPr>
            <a:lvl3pPr marL="1371600" lvl="2"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3pPr>
            <a:lvl4pPr marL="1828800" lvl="3"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4pPr>
            <a:lvl5pPr marL="2286000" lvl="4"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5pPr>
            <a:lvl6pPr marL="2743200" lvl="5"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6pPr>
            <a:lvl7pPr marL="3200400" lvl="6"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7pPr>
            <a:lvl8pPr marL="3657600" lvl="7" indent="-304800" rtl="0">
              <a:lnSpc>
                <a:spcPct val="115000"/>
              </a:lnSpc>
              <a:spcBef>
                <a:spcPts val="1600"/>
              </a:spcBef>
              <a:spcAft>
                <a:spcPts val="0"/>
              </a:spcAft>
              <a:buClr>
                <a:schemeClr val="dk1"/>
              </a:buClr>
              <a:buSzPts val="1200"/>
              <a:buFont typeface="Muli"/>
              <a:buChar char="○"/>
              <a:defRPr sz="1200">
                <a:solidFill>
                  <a:schemeClr val="dk1"/>
                </a:solidFill>
                <a:latin typeface="Muli"/>
                <a:ea typeface="Muli"/>
                <a:cs typeface="Muli"/>
                <a:sym typeface="Muli"/>
              </a:defRPr>
            </a:lvl8pPr>
            <a:lvl9pPr marL="4114800" lvl="8" indent="-304800" rtl="0">
              <a:lnSpc>
                <a:spcPct val="115000"/>
              </a:lnSpc>
              <a:spcBef>
                <a:spcPts val="1600"/>
              </a:spcBef>
              <a:spcAft>
                <a:spcPts val="1600"/>
              </a:spcAft>
              <a:buClr>
                <a:schemeClr val="dk1"/>
              </a:buClr>
              <a:buSzPts val="1200"/>
              <a:buFont typeface="Muli"/>
              <a:buChar char="■"/>
              <a:defRPr sz="1200">
                <a:solidFill>
                  <a:schemeClr val="dk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60" r:id="rId8"/>
    <p:sldLayoutId id="2147483661" r:id="rId9"/>
    <p:sldLayoutId id="2147483664" r:id="rId10"/>
    <p:sldLayoutId id="214748366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3.png"/><Relationship Id="rId5" Type="http://schemas.openxmlformats.org/officeDocument/2006/relationships/tags" Target="../tags/tag5.xml"/><Relationship Id="rId10" Type="http://schemas.openxmlformats.org/officeDocument/2006/relationships/image" Target="../media/image2.pn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tags" Target="../tags/tag87.xml"/><Relationship Id="rId13" Type="http://schemas.openxmlformats.org/officeDocument/2006/relationships/tags" Target="../tags/tag92.xml"/><Relationship Id="rId3" Type="http://schemas.openxmlformats.org/officeDocument/2006/relationships/tags" Target="../tags/tag82.xml"/><Relationship Id="rId7" Type="http://schemas.openxmlformats.org/officeDocument/2006/relationships/tags" Target="../tags/tag86.xml"/><Relationship Id="rId12" Type="http://schemas.openxmlformats.org/officeDocument/2006/relationships/tags" Target="../tags/tag91.xml"/><Relationship Id="rId17" Type="http://schemas.openxmlformats.org/officeDocument/2006/relationships/image" Target="../media/image21.png"/><Relationship Id="rId2" Type="http://schemas.openxmlformats.org/officeDocument/2006/relationships/tags" Target="../tags/tag81.xml"/><Relationship Id="rId16" Type="http://schemas.openxmlformats.org/officeDocument/2006/relationships/notesSlide" Target="../notesSlides/notesSlide10.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tags" Target="../tags/tag90.xml"/><Relationship Id="rId5" Type="http://schemas.openxmlformats.org/officeDocument/2006/relationships/tags" Target="../tags/tag84.xml"/><Relationship Id="rId15" Type="http://schemas.openxmlformats.org/officeDocument/2006/relationships/slideLayout" Target="../slideLayouts/slideLayout7.xml"/><Relationship Id="rId10" Type="http://schemas.openxmlformats.org/officeDocument/2006/relationships/tags" Target="../tags/tag89.xml"/><Relationship Id="rId4" Type="http://schemas.openxmlformats.org/officeDocument/2006/relationships/tags" Target="../tags/tag83.xml"/><Relationship Id="rId9" Type="http://schemas.openxmlformats.org/officeDocument/2006/relationships/tags" Target="../tags/tag88.xml"/><Relationship Id="rId14" Type="http://schemas.openxmlformats.org/officeDocument/2006/relationships/tags" Target="../tags/tag93.xml"/></Relationships>
</file>

<file path=ppt/slides/_rels/slide11.xml.rels><?xml version="1.0" encoding="UTF-8" standalone="yes"?>
<Relationships xmlns="http://schemas.openxmlformats.org/package/2006/relationships"><Relationship Id="rId8" Type="http://schemas.openxmlformats.org/officeDocument/2006/relationships/tags" Target="../tags/tag101.xml"/><Relationship Id="rId13" Type="http://schemas.openxmlformats.org/officeDocument/2006/relationships/notesSlide" Target="../notesSlides/notesSlide11.xml"/><Relationship Id="rId18" Type="http://schemas.openxmlformats.org/officeDocument/2006/relationships/image" Target="../media/image25.png"/><Relationship Id="rId3" Type="http://schemas.openxmlformats.org/officeDocument/2006/relationships/tags" Target="../tags/tag96.xml"/><Relationship Id="rId7" Type="http://schemas.openxmlformats.org/officeDocument/2006/relationships/tags" Target="../tags/tag100.xml"/><Relationship Id="rId12" Type="http://schemas.openxmlformats.org/officeDocument/2006/relationships/slideLayout" Target="../slideLayouts/slideLayout7.xml"/><Relationship Id="rId17" Type="http://schemas.openxmlformats.org/officeDocument/2006/relationships/image" Target="../media/image24.png"/><Relationship Id="rId2" Type="http://schemas.openxmlformats.org/officeDocument/2006/relationships/tags" Target="../tags/tag95.xml"/><Relationship Id="rId16" Type="http://schemas.openxmlformats.org/officeDocument/2006/relationships/image" Target="../media/image23.png"/><Relationship Id="rId1" Type="http://schemas.openxmlformats.org/officeDocument/2006/relationships/tags" Target="../tags/tag94.xml"/><Relationship Id="rId6" Type="http://schemas.openxmlformats.org/officeDocument/2006/relationships/tags" Target="../tags/tag99.xml"/><Relationship Id="rId11" Type="http://schemas.openxmlformats.org/officeDocument/2006/relationships/tags" Target="../tags/tag104.xml"/><Relationship Id="rId5" Type="http://schemas.openxmlformats.org/officeDocument/2006/relationships/tags" Target="../tags/tag98.xml"/><Relationship Id="rId15" Type="http://schemas.openxmlformats.org/officeDocument/2006/relationships/image" Target="../media/image22.png"/><Relationship Id="rId10" Type="http://schemas.openxmlformats.org/officeDocument/2006/relationships/tags" Target="../tags/tag103.xml"/><Relationship Id="rId19" Type="http://schemas.openxmlformats.org/officeDocument/2006/relationships/image" Target="../media/image21.png"/><Relationship Id="rId4" Type="http://schemas.openxmlformats.org/officeDocument/2006/relationships/tags" Target="../tags/tag97.xml"/><Relationship Id="rId9" Type="http://schemas.openxmlformats.org/officeDocument/2006/relationships/tags" Target="../tags/tag102.xml"/><Relationship Id="rId1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4.png"/><Relationship Id="rId3" Type="http://schemas.openxmlformats.org/officeDocument/2006/relationships/tags" Target="../tags/tag107.xml"/><Relationship Id="rId7" Type="http://schemas.openxmlformats.org/officeDocument/2006/relationships/tags" Target="../tags/tag111.xml"/><Relationship Id="rId12" Type="http://schemas.openxmlformats.org/officeDocument/2006/relationships/image" Target="../media/image5.png"/><Relationship Id="rId2" Type="http://schemas.openxmlformats.org/officeDocument/2006/relationships/tags" Target="../tags/tag106.xml"/><Relationship Id="rId1" Type="http://schemas.openxmlformats.org/officeDocument/2006/relationships/tags" Target="../tags/tag105.xml"/><Relationship Id="rId6" Type="http://schemas.openxmlformats.org/officeDocument/2006/relationships/tags" Target="../tags/tag110.xml"/><Relationship Id="rId11" Type="http://schemas.openxmlformats.org/officeDocument/2006/relationships/image" Target="../media/image27.png"/><Relationship Id="rId5" Type="http://schemas.openxmlformats.org/officeDocument/2006/relationships/tags" Target="../tags/tag109.xml"/><Relationship Id="rId10" Type="http://schemas.openxmlformats.org/officeDocument/2006/relationships/image" Target="../media/image26.png"/><Relationship Id="rId4" Type="http://schemas.openxmlformats.org/officeDocument/2006/relationships/tags" Target="../tags/tag108.xml"/><Relationship Id="rId9"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4.png"/><Relationship Id="rId3" Type="http://schemas.openxmlformats.org/officeDocument/2006/relationships/tags" Target="../tags/tag114.xml"/><Relationship Id="rId7" Type="http://schemas.openxmlformats.org/officeDocument/2006/relationships/tags" Target="../tags/tag118.xml"/><Relationship Id="rId12" Type="http://schemas.openxmlformats.org/officeDocument/2006/relationships/image" Target="../media/image5.png"/><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tags" Target="../tags/tag117.xml"/><Relationship Id="rId11" Type="http://schemas.openxmlformats.org/officeDocument/2006/relationships/image" Target="../media/image27.png"/><Relationship Id="rId5" Type="http://schemas.openxmlformats.org/officeDocument/2006/relationships/tags" Target="../tags/tag116.xml"/><Relationship Id="rId10" Type="http://schemas.openxmlformats.org/officeDocument/2006/relationships/image" Target="../media/image28.png"/><Relationship Id="rId4" Type="http://schemas.openxmlformats.org/officeDocument/2006/relationships/tags" Target="../tags/tag115.xml"/><Relationship Id="rId9"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4.png"/><Relationship Id="rId3" Type="http://schemas.openxmlformats.org/officeDocument/2006/relationships/tags" Target="../tags/tag121.xml"/><Relationship Id="rId7" Type="http://schemas.openxmlformats.org/officeDocument/2006/relationships/tags" Target="../tags/tag125.xml"/><Relationship Id="rId12" Type="http://schemas.openxmlformats.org/officeDocument/2006/relationships/image" Target="../media/image5.png"/><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tags" Target="../tags/tag124.xml"/><Relationship Id="rId11" Type="http://schemas.openxmlformats.org/officeDocument/2006/relationships/image" Target="../media/image27.png"/><Relationship Id="rId5" Type="http://schemas.openxmlformats.org/officeDocument/2006/relationships/tags" Target="../tags/tag123.xml"/><Relationship Id="rId10" Type="http://schemas.openxmlformats.org/officeDocument/2006/relationships/image" Target="../media/image29.png"/><Relationship Id="rId4" Type="http://schemas.openxmlformats.org/officeDocument/2006/relationships/tags" Target="../tags/tag122.xml"/><Relationship Id="rId9"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4.png"/><Relationship Id="rId3" Type="http://schemas.openxmlformats.org/officeDocument/2006/relationships/tags" Target="../tags/tag128.xml"/><Relationship Id="rId7" Type="http://schemas.openxmlformats.org/officeDocument/2006/relationships/tags" Target="../tags/tag132.xml"/><Relationship Id="rId12" Type="http://schemas.openxmlformats.org/officeDocument/2006/relationships/image" Target="../media/image5.png"/><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tags" Target="../tags/tag131.xml"/><Relationship Id="rId11" Type="http://schemas.openxmlformats.org/officeDocument/2006/relationships/image" Target="../media/image27.png"/><Relationship Id="rId5" Type="http://schemas.openxmlformats.org/officeDocument/2006/relationships/tags" Target="../tags/tag130.xml"/><Relationship Id="rId10" Type="http://schemas.openxmlformats.org/officeDocument/2006/relationships/image" Target="../media/image30.png"/><Relationship Id="rId4" Type="http://schemas.openxmlformats.org/officeDocument/2006/relationships/tags" Target="../tags/tag129.xml"/><Relationship Id="rId9"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4.png"/><Relationship Id="rId3" Type="http://schemas.openxmlformats.org/officeDocument/2006/relationships/tags" Target="../tags/tag135.xml"/><Relationship Id="rId7" Type="http://schemas.openxmlformats.org/officeDocument/2006/relationships/tags" Target="../tags/tag139.xml"/><Relationship Id="rId12" Type="http://schemas.openxmlformats.org/officeDocument/2006/relationships/image" Target="../media/image5.png"/><Relationship Id="rId2" Type="http://schemas.openxmlformats.org/officeDocument/2006/relationships/tags" Target="../tags/tag134.xml"/><Relationship Id="rId1" Type="http://schemas.openxmlformats.org/officeDocument/2006/relationships/tags" Target="../tags/tag133.xml"/><Relationship Id="rId6" Type="http://schemas.openxmlformats.org/officeDocument/2006/relationships/tags" Target="../tags/tag138.xml"/><Relationship Id="rId11" Type="http://schemas.openxmlformats.org/officeDocument/2006/relationships/image" Target="../media/image27.png"/><Relationship Id="rId5" Type="http://schemas.openxmlformats.org/officeDocument/2006/relationships/tags" Target="../tags/tag137.xml"/><Relationship Id="rId10" Type="http://schemas.openxmlformats.org/officeDocument/2006/relationships/image" Target="../media/image31.png"/><Relationship Id="rId4" Type="http://schemas.openxmlformats.org/officeDocument/2006/relationships/tags" Target="../tags/tag136.xml"/><Relationship Id="rId9"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tags" Target="../tags/tag147.xml"/><Relationship Id="rId13" Type="http://schemas.openxmlformats.org/officeDocument/2006/relationships/notesSlide" Target="../notesSlides/notesSlide17.xml"/><Relationship Id="rId18" Type="http://schemas.openxmlformats.org/officeDocument/2006/relationships/image" Target="../media/image25.png"/><Relationship Id="rId3" Type="http://schemas.openxmlformats.org/officeDocument/2006/relationships/tags" Target="../tags/tag142.xml"/><Relationship Id="rId7" Type="http://schemas.openxmlformats.org/officeDocument/2006/relationships/tags" Target="../tags/tag146.xml"/><Relationship Id="rId12" Type="http://schemas.openxmlformats.org/officeDocument/2006/relationships/slideLayout" Target="../slideLayouts/slideLayout7.xml"/><Relationship Id="rId17" Type="http://schemas.openxmlformats.org/officeDocument/2006/relationships/image" Target="../media/image24.png"/><Relationship Id="rId2" Type="http://schemas.openxmlformats.org/officeDocument/2006/relationships/tags" Target="../tags/tag141.xml"/><Relationship Id="rId16" Type="http://schemas.openxmlformats.org/officeDocument/2006/relationships/image" Target="../media/image23.png"/><Relationship Id="rId1" Type="http://schemas.openxmlformats.org/officeDocument/2006/relationships/tags" Target="../tags/tag140.xml"/><Relationship Id="rId6" Type="http://schemas.openxmlformats.org/officeDocument/2006/relationships/tags" Target="../tags/tag145.xml"/><Relationship Id="rId11" Type="http://schemas.openxmlformats.org/officeDocument/2006/relationships/tags" Target="../tags/tag150.xml"/><Relationship Id="rId5" Type="http://schemas.openxmlformats.org/officeDocument/2006/relationships/tags" Target="../tags/tag144.xml"/><Relationship Id="rId15" Type="http://schemas.openxmlformats.org/officeDocument/2006/relationships/image" Target="../media/image22.png"/><Relationship Id="rId10" Type="http://schemas.openxmlformats.org/officeDocument/2006/relationships/tags" Target="../tags/tag149.xml"/><Relationship Id="rId19" Type="http://schemas.openxmlformats.org/officeDocument/2006/relationships/image" Target="../media/image21.png"/><Relationship Id="rId4" Type="http://schemas.openxmlformats.org/officeDocument/2006/relationships/tags" Target="../tags/tag143.xml"/><Relationship Id="rId9" Type="http://schemas.openxmlformats.org/officeDocument/2006/relationships/tags" Target="../tags/tag148.xml"/><Relationship Id="rId14" Type="http://schemas.openxmlformats.org/officeDocument/2006/relationships/image" Target="../media/image10.png"/></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5.png"/><Relationship Id="rId3" Type="http://schemas.openxmlformats.org/officeDocument/2006/relationships/tags" Target="../tags/tag153.xml"/><Relationship Id="rId7" Type="http://schemas.openxmlformats.org/officeDocument/2006/relationships/tags" Target="../tags/tag157.xml"/><Relationship Id="rId12" Type="http://schemas.openxmlformats.org/officeDocument/2006/relationships/image" Target="../media/image19.png"/><Relationship Id="rId2" Type="http://schemas.openxmlformats.org/officeDocument/2006/relationships/tags" Target="../tags/tag152.xml"/><Relationship Id="rId1" Type="http://schemas.openxmlformats.org/officeDocument/2006/relationships/tags" Target="../tags/tag151.xml"/><Relationship Id="rId6" Type="http://schemas.openxmlformats.org/officeDocument/2006/relationships/tags" Target="../tags/tag156.xml"/><Relationship Id="rId11" Type="http://schemas.openxmlformats.org/officeDocument/2006/relationships/image" Target="../media/image33.png"/><Relationship Id="rId5" Type="http://schemas.openxmlformats.org/officeDocument/2006/relationships/tags" Target="../tags/tag155.xml"/><Relationship Id="rId10" Type="http://schemas.openxmlformats.org/officeDocument/2006/relationships/image" Target="../media/image32.png"/><Relationship Id="rId4" Type="http://schemas.openxmlformats.org/officeDocument/2006/relationships/tags" Target="../tags/tag154.xml"/><Relationship Id="rId9"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tags" Target="../tags/tag165.xml"/><Relationship Id="rId13" Type="http://schemas.openxmlformats.org/officeDocument/2006/relationships/notesSlide" Target="../notesSlides/notesSlide19.xml"/><Relationship Id="rId18" Type="http://schemas.openxmlformats.org/officeDocument/2006/relationships/image" Target="../media/image35.png"/><Relationship Id="rId3" Type="http://schemas.openxmlformats.org/officeDocument/2006/relationships/tags" Target="../tags/tag160.xml"/><Relationship Id="rId7" Type="http://schemas.openxmlformats.org/officeDocument/2006/relationships/tags" Target="../tags/tag164.xml"/><Relationship Id="rId12" Type="http://schemas.openxmlformats.org/officeDocument/2006/relationships/slideLayout" Target="../slideLayouts/slideLayout10.xml"/><Relationship Id="rId17" Type="http://schemas.openxmlformats.org/officeDocument/2006/relationships/image" Target="../media/image25.png"/><Relationship Id="rId2" Type="http://schemas.openxmlformats.org/officeDocument/2006/relationships/tags" Target="../tags/tag159.xml"/><Relationship Id="rId16" Type="http://schemas.openxmlformats.org/officeDocument/2006/relationships/image" Target="../media/image19.png"/><Relationship Id="rId1" Type="http://schemas.openxmlformats.org/officeDocument/2006/relationships/tags" Target="../tags/tag158.xml"/><Relationship Id="rId6" Type="http://schemas.openxmlformats.org/officeDocument/2006/relationships/tags" Target="../tags/tag163.xml"/><Relationship Id="rId11" Type="http://schemas.openxmlformats.org/officeDocument/2006/relationships/tags" Target="../tags/tag168.xml"/><Relationship Id="rId5" Type="http://schemas.openxmlformats.org/officeDocument/2006/relationships/tags" Target="../tags/tag162.xml"/><Relationship Id="rId15" Type="http://schemas.openxmlformats.org/officeDocument/2006/relationships/image" Target="../media/image33.png"/><Relationship Id="rId10" Type="http://schemas.openxmlformats.org/officeDocument/2006/relationships/tags" Target="../tags/tag167.xml"/><Relationship Id="rId19" Type="http://schemas.openxmlformats.org/officeDocument/2006/relationships/image" Target="../media/image36.png"/><Relationship Id="rId4" Type="http://schemas.openxmlformats.org/officeDocument/2006/relationships/tags" Target="../tags/tag161.xml"/><Relationship Id="rId9" Type="http://schemas.openxmlformats.org/officeDocument/2006/relationships/tags" Target="../tags/tag166.xml"/><Relationship Id="rId14" Type="http://schemas.openxmlformats.org/officeDocument/2006/relationships/image" Target="../media/image34.png"/></Relationships>
</file>

<file path=ppt/slides/_rels/slide2.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tags" Target="../tags/tag19.xml"/><Relationship Id="rId18" Type="http://schemas.openxmlformats.org/officeDocument/2006/relationships/tags" Target="../tags/tag24.xml"/><Relationship Id="rId26" Type="http://schemas.openxmlformats.org/officeDocument/2006/relationships/image" Target="../media/image8.png"/><Relationship Id="rId3" Type="http://schemas.openxmlformats.org/officeDocument/2006/relationships/tags" Target="../tags/tag9.xml"/><Relationship Id="rId21" Type="http://schemas.openxmlformats.org/officeDocument/2006/relationships/notesSlide" Target="../notesSlides/notesSlide2.xml"/><Relationship Id="rId7" Type="http://schemas.openxmlformats.org/officeDocument/2006/relationships/tags" Target="../tags/tag13.xml"/><Relationship Id="rId12" Type="http://schemas.openxmlformats.org/officeDocument/2006/relationships/tags" Target="../tags/tag18.xml"/><Relationship Id="rId17" Type="http://schemas.openxmlformats.org/officeDocument/2006/relationships/tags" Target="../tags/tag23.xml"/><Relationship Id="rId25" Type="http://schemas.openxmlformats.org/officeDocument/2006/relationships/image" Target="../media/image7.png"/><Relationship Id="rId2" Type="http://schemas.openxmlformats.org/officeDocument/2006/relationships/tags" Target="../tags/tag8.xml"/><Relationship Id="rId16" Type="http://schemas.openxmlformats.org/officeDocument/2006/relationships/tags" Target="../tags/tag22.xml"/><Relationship Id="rId20"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24" Type="http://schemas.openxmlformats.org/officeDocument/2006/relationships/image" Target="../media/image6.png"/><Relationship Id="rId5" Type="http://schemas.openxmlformats.org/officeDocument/2006/relationships/tags" Target="../tags/tag11.xml"/><Relationship Id="rId15" Type="http://schemas.openxmlformats.org/officeDocument/2006/relationships/tags" Target="../tags/tag21.xml"/><Relationship Id="rId23" Type="http://schemas.openxmlformats.org/officeDocument/2006/relationships/image" Target="../media/image5.png"/><Relationship Id="rId10" Type="http://schemas.openxmlformats.org/officeDocument/2006/relationships/tags" Target="../tags/tag16.xml"/><Relationship Id="rId19" Type="http://schemas.openxmlformats.org/officeDocument/2006/relationships/tags" Target="../tags/tag25.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tags" Target="../tags/tag20.xml"/><Relationship Id="rId22"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5.png"/><Relationship Id="rId3" Type="http://schemas.openxmlformats.org/officeDocument/2006/relationships/tags" Target="../tags/tag171.xml"/><Relationship Id="rId7" Type="http://schemas.openxmlformats.org/officeDocument/2006/relationships/tags" Target="../tags/tag175.xml"/><Relationship Id="rId12" Type="http://schemas.openxmlformats.org/officeDocument/2006/relationships/image" Target="../media/image19.png"/><Relationship Id="rId2" Type="http://schemas.openxmlformats.org/officeDocument/2006/relationships/tags" Target="../tags/tag170.xml"/><Relationship Id="rId1" Type="http://schemas.openxmlformats.org/officeDocument/2006/relationships/tags" Target="../tags/tag169.xml"/><Relationship Id="rId6" Type="http://schemas.openxmlformats.org/officeDocument/2006/relationships/tags" Target="../tags/tag174.xml"/><Relationship Id="rId11" Type="http://schemas.openxmlformats.org/officeDocument/2006/relationships/image" Target="../media/image33.png"/><Relationship Id="rId5" Type="http://schemas.openxmlformats.org/officeDocument/2006/relationships/tags" Target="../tags/tag173.xml"/><Relationship Id="rId10" Type="http://schemas.openxmlformats.org/officeDocument/2006/relationships/image" Target="../media/image37.png"/><Relationship Id="rId4" Type="http://schemas.openxmlformats.org/officeDocument/2006/relationships/tags" Target="../tags/tag172.xml"/><Relationship Id="rId9"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5.png"/><Relationship Id="rId3" Type="http://schemas.openxmlformats.org/officeDocument/2006/relationships/tags" Target="../tags/tag178.xml"/><Relationship Id="rId7" Type="http://schemas.openxmlformats.org/officeDocument/2006/relationships/tags" Target="../tags/tag182.xml"/><Relationship Id="rId12" Type="http://schemas.openxmlformats.org/officeDocument/2006/relationships/image" Target="../media/image19.png"/><Relationship Id="rId2" Type="http://schemas.openxmlformats.org/officeDocument/2006/relationships/tags" Target="../tags/tag177.xml"/><Relationship Id="rId1" Type="http://schemas.openxmlformats.org/officeDocument/2006/relationships/tags" Target="../tags/tag176.xml"/><Relationship Id="rId6" Type="http://schemas.openxmlformats.org/officeDocument/2006/relationships/tags" Target="../tags/tag181.xml"/><Relationship Id="rId11" Type="http://schemas.openxmlformats.org/officeDocument/2006/relationships/image" Target="../media/image33.png"/><Relationship Id="rId5" Type="http://schemas.openxmlformats.org/officeDocument/2006/relationships/tags" Target="../tags/tag180.xml"/><Relationship Id="rId10" Type="http://schemas.openxmlformats.org/officeDocument/2006/relationships/image" Target="../media/image38.png"/><Relationship Id="rId4" Type="http://schemas.openxmlformats.org/officeDocument/2006/relationships/tags" Target="../tags/tag179.xml"/><Relationship Id="rId9"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25.png"/><Relationship Id="rId3" Type="http://schemas.openxmlformats.org/officeDocument/2006/relationships/tags" Target="../tags/tag185.xml"/><Relationship Id="rId7" Type="http://schemas.openxmlformats.org/officeDocument/2006/relationships/tags" Target="../tags/tag189.xml"/><Relationship Id="rId12" Type="http://schemas.openxmlformats.org/officeDocument/2006/relationships/image" Target="../media/image19.png"/><Relationship Id="rId2" Type="http://schemas.openxmlformats.org/officeDocument/2006/relationships/tags" Target="../tags/tag184.xml"/><Relationship Id="rId1" Type="http://schemas.openxmlformats.org/officeDocument/2006/relationships/tags" Target="../tags/tag183.xml"/><Relationship Id="rId6" Type="http://schemas.openxmlformats.org/officeDocument/2006/relationships/tags" Target="../tags/tag188.xml"/><Relationship Id="rId11" Type="http://schemas.openxmlformats.org/officeDocument/2006/relationships/image" Target="../media/image33.png"/><Relationship Id="rId5" Type="http://schemas.openxmlformats.org/officeDocument/2006/relationships/tags" Target="../tags/tag187.xml"/><Relationship Id="rId10" Type="http://schemas.openxmlformats.org/officeDocument/2006/relationships/image" Target="../media/image39.png"/><Relationship Id="rId4" Type="http://schemas.openxmlformats.org/officeDocument/2006/relationships/tags" Target="../tags/tag186.xml"/><Relationship Id="rId9"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8" Type="http://schemas.openxmlformats.org/officeDocument/2006/relationships/tags" Target="../tags/tag197.xml"/><Relationship Id="rId13" Type="http://schemas.openxmlformats.org/officeDocument/2006/relationships/notesSlide" Target="../notesSlides/notesSlide23.xml"/><Relationship Id="rId18" Type="http://schemas.openxmlformats.org/officeDocument/2006/relationships/image" Target="../media/image25.png"/><Relationship Id="rId3" Type="http://schemas.openxmlformats.org/officeDocument/2006/relationships/tags" Target="../tags/tag192.xml"/><Relationship Id="rId7" Type="http://schemas.openxmlformats.org/officeDocument/2006/relationships/tags" Target="../tags/tag196.xml"/><Relationship Id="rId12" Type="http://schemas.openxmlformats.org/officeDocument/2006/relationships/slideLayout" Target="../slideLayouts/slideLayout7.xml"/><Relationship Id="rId17" Type="http://schemas.openxmlformats.org/officeDocument/2006/relationships/image" Target="../media/image24.png"/><Relationship Id="rId2" Type="http://schemas.openxmlformats.org/officeDocument/2006/relationships/tags" Target="../tags/tag191.xml"/><Relationship Id="rId16" Type="http://schemas.openxmlformats.org/officeDocument/2006/relationships/image" Target="../media/image23.png"/><Relationship Id="rId1" Type="http://schemas.openxmlformats.org/officeDocument/2006/relationships/tags" Target="../tags/tag190.xml"/><Relationship Id="rId6" Type="http://schemas.openxmlformats.org/officeDocument/2006/relationships/tags" Target="../tags/tag195.xml"/><Relationship Id="rId11" Type="http://schemas.openxmlformats.org/officeDocument/2006/relationships/tags" Target="../tags/tag200.xml"/><Relationship Id="rId5" Type="http://schemas.openxmlformats.org/officeDocument/2006/relationships/tags" Target="../tags/tag194.xml"/><Relationship Id="rId15" Type="http://schemas.openxmlformats.org/officeDocument/2006/relationships/image" Target="../media/image22.png"/><Relationship Id="rId10" Type="http://schemas.openxmlformats.org/officeDocument/2006/relationships/tags" Target="../tags/tag199.xml"/><Relationship Id="rId19" Type="http://schemas.openxmlformats.org/officeDocument/2006/relationships/image" Target="../media/image21.png"/><Relationship Id="rId4" Type="http://schemas.openxmlformats.org/officeDocument/2006/relationships/tags" Target="../tags/tag193.xml"/><Relationship Id="rId9" Type="http://schemas.openxmlformats.org/officeDocument/2006/relationships/tags" Target="../tags/tag198.xml"/><Relationship Id="rId14" Type="http://schemas.openxmlformats.org/officeDocument/2006/relationships/image" Target="../media/image10.png"/></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42.png"/><Relationship Id="rId3" Type="http://schemas.openxmlformats.org/officeDocument/2006/relationships/tags" Target="../tags/tag203.xml"/><Relationship Id="rId7" Type="http://schemas.openxmlformats.org/officeDocument/2006/relationships/tags" Target="../tags/tag207.xml"/><Relationship Id="rId12" Type="http://schemas.openxmlformats.org/officeDocument/2006/relationships/image" Target="../media/image41.png"/><Relationship Id="rId2" Type="http://schemas.openxmlformats.org/officeDocument/2006/relationships/tags" Target="../tags/tag202.xml"/><Relationship Id="rId1" Type="http://schemas.openxmlformats.org/officeDocument/2006/relationships/tags" Target="../tags/tag201.xml"/><Relationship Id="rId6" Type="http://schemas.openxmlformats.org/officeDocument/2006/relationships/tags" Target="../tags/tag206.xml"/><Relationship Id="rId11" Type="http://schemas.openxmlformats.org/officeDocument/2006/relationships/image" Target="../media/image40.png"/><Relationship Id="rId5" Type="http://schemas.openxmlformats.org/officeDocument/2006/relationships/tags" Target="../tags/tag205.xml"/><Relationship Id="rId10" Type="http://schemas.openxmlformats.org/officeDocument/2006/relationships/image" Target="../media/image23.png"/><Relationship Id="rId4" Type="http://schemas.openxmlformats.org/officeDocument/2006/relationships/tags" Target="../tags/tag204.xml"/><Relationship Id="rId9"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8" Type="http://schemas.openxmlformats.org/officeDocument/2006/relationships/tags" Target="../tags/tag215.xml"/><Relationship Id="rId13" Type="http://schemas.openxmlformats.org/officeDocument/2006/relationships/image" Target="../media/image40.png"/><Relationship Id="rId3" Type="http://schemas.openxmlformats.org/officeDocument/2006/relationships/tags" Target="../tags/tag210.xml"/><Relationship Id="rId7" Type="http://schemas.openxmlformats.org/officeDocument/2006/relationships/tags" Target="../tags/tag214.xml"/><Relationship Id="rId12" Type="http://schemas.openxmlformats.org/officeDocument/2006/relationships/image" Target="../media/image23.png"/><Relationship Id="rId2" Type="http://schemas.openxmlformats.org/officeDocument/2006/relationships/tags" Target="../tags/tag209.xml"/><Relationship Id="rId16" Type="http://schemas.openxmlformats.org/officeDocument/2006/relationships/image" Target="../media/image43.png"/><Relationship Id="rId1" Type="http://schemas.openxmlformats.org/officeDocument/2006/relationships/tags" Target="../tags/tag208.xml"/><Relationship Id="rId6" Type="http://schemas.openxmlformats.org/officeDocument/2006/relationships/tags" Target="../tags/tag213.xml"/><Relationship Id="rId11" Type="http://schemas.openxmlformats.org/officeDocument/2006/relationships/notesSlide" Target="../notesSlides/notesSlide25.xml"/><Relationship Id="rId5" Type="http://schemas.openxmlformats.org/officeDocument/2006/relationships/tags" Target="../tags/tag212.xml"/><Relationship Id="rId15" Type="http://schemas.openxmlformats.org/officeDocument/2006/relationships/image" Target="../media/image42.png"/><Relationship Id="rId10" Type="http://schemas.openxmlformats.org/officeDocument/2006/relationships/slideLayout" Target="../slideLayouts/slideLayout10.xml"/><Relationship Id="rId4" Type="http://schemas.openxmlformats.org/officeDocument/2006/relationships/tags" Target="../tags/tag211.xml"/><Relationship Id="rId9" Type="http://schemas.openxmlformats.org/officeDocument/2006/relationships/tags" Target="../tags/tag216.xml"/><Relationship Id="rId14" Type="http://schemas.openxmlformats.org/officeDocument/2006/relationships/image" Target="../media/image41.png"/></Relationships>
</file>

<file path=ppt/slides/_rels/slide26.xml.rels><?xml version="1.0" encoding="UTF-8" standalone="yes"?>
<Relationships xmlns="http://schemas.openxmlformats.org/package/2006/relationships"><Relationship Id="rId8" Type="http://schemas.openxmlformats.org/officeDocument/2006/relationships/tags" Target="../tags/tag224.xml"/><Relationship Id="rId13" Type="http://schemas.openxmlformats.org/officeDocument/2006/relationships/image" Target="../media/image45.png"/><Relationship Id="rId3" Type="http://schemas.openxmlformats.org/officeDocument/2006/relationships/tags" Target="../tags/tag219.xml"/><Relationship Id="rId7" Type="http://schemas.openxmlformats.org/officeDocument/2006/relationships/tags" Target="../tags/tag223.xml"/><Relationship Id="rId12" Type="http://schemas.openxmlformats.org/officeDocument/2006/relationships/image" Target="../media/image44.png"/><Relationship Id="rId2" Type="http://schemas.openxmlformats.org/officeDocument/2006/relationships/tags" Target="../tags/tag218.xml"/><Relationship Id="rId16" Type="http://schemas.openxmlformats.org/officeDocument/2006/relationships/image" Target="../media/image41.png"/><Relationship Id="rId1" Type="http://schemas.openxmlformats.org/officeDocument/2006/relationships/tags" Target="../tags/tag217.xml"/><Relationship Id="rId6" Type="http://schemas.openxmlformats.org/officeDocument/2006/relationships/tags" Target="../tags/tag222.xml"/><Relationship Id="rId11" Type="http://schemas.openxmlformats.org/officeDocument/2006/relationships/notesSlide" Target="../notesSlides/notesSlide26.xml"/><Relationship Id="rId5" Type="http://schemas.openxmlformats.org/officeDocument/2006/relationships/tags" Target="../tags/tag221.xml"/><Relationship Id="rId15" Type="http://schemas.openxmlformats.org/officeDocument/2006/relationships/image" Target="../media/image40.png"/><Relationship Id="rId10" Type="http://schemas.openxmlformats.org/officeDocument/2006/relationships/slideLayout" Target="../slideLayouts/slideLayout10.xml"/><Relationship Id="rId4" Type="http://schemas.openxmlformats.org/officeDocument/2006/relationships/tags" Target="../tags/tag220.xml"/><Relationship Id="rId9" Type="http://schemas.openxmlformats.org/officeDocument/2006/relationships/tags" Target="../tags/tag225.xml"/><Relationship Id="rId14" Type="http://schemas.openxmlformats.org/officeDocument/2006/relationships/image" Target="../media/image23.png"/></Relationships>
</file>

<file path=ppt/slides/_rels/slide27.xml.rels><?xml version="1.0" encoding="UTF-8" standalone="yes"?>
<Relationships xmlns="http://schemas.openxmlformats.org/package/2006/relationships"><Relationship Id="rId8" Type="http://schemas.openxmlformats.org/officeDocument/2006/relationships/tags" Target="../tags/tag233.xml"/><Relationship Id="rId13" Type="http://schemas.openxmlformats.org/officeDocument/2006/relationships/image" Target="../media/image40.png"/><Relationship Id="rId3" Type="http://schemas.openxmlformats.org/officeDocument/2006/relationships/tags" Target="../tags/tag228.xml"/><Relationship Id="rId7" Type="http://schemas.openxmlformats.org/officeDocument/2006/relationships/tags" Target="../tags/tag232.xml"/><Relationship Id="rId12" Type="http://schemas.openxmlformats.org/officeDocument/2006/relationships/image" Target="../media/image23.png"/><Relationship Id="rId2" Type="http://schemas.openxmlformats.org/officeDocument/2006/relationships/tags" Target="../tags/tag227.xml"/><Relationship Id="rId16" Type="http://schemas.openxmlformats.org/officeDocument/2006/relationships/image" Target="../media/image47.png"/><Relationship Id="rId1" Type="http://schemas.openxmlformats.org/officeDocument/2006/relationships/tags" Target="../tags/tag226.xml"/><Relationship Id="rId6" Type="http://schemas.openxmlformats.org/officeDocument/2006/relationships/tags" Target="../tags/tag231.xml"/><Relationship Id="rId11" Type="http://schemas.openxmlformats.org/officeDocument/2006/relationships/notesSlide" Target="../notesSlides/notesSlide27.xml"/><Relationship Id="rId5" Type="http://schemas.openxmlformats.org/officeDocument/2006/relationships/tags" Target="../tags/tag230.xml"/><Relationship Id="rId15" Type="http://schemas.openxmlformats.org/officeDocument/2006/relationships/image" Target="../media/image46.png"/><Relationship Id="rId10" Type="http://schemas.openxmlformats.org/officeDocument/2006/relationships/slideLayout" Target="../slideLayouts/slideLayout10.xml"/><Relationship Id="rId4" Type="http://schemas.openxmlformats.org/officeDocument/2006/relationships/tags" Target="../tags/tag229.xml"/><Relationship Id="rId9" Type="http://schemas.openxmlformats.org/officeDocument/2006/relationships/tags" Target="../tags/tag234.xml"/><Relationship Id="rId14" Type="http://schemas.openxmlformats.org/officeDocument/2006/relationships/image" Target="../media/image41.png"/></Relationships>
</file>

<file path=ppt/slides/_rels/slide28.xml.rels><?xml version="1.0" encoding="UTF-8" standalone="yes"?>
<Relationships xmlns="http://schemas.openxmlformats.org/package/2006/relationships"><Relationship Id="rId8" Type="http://schemas.openxmlformats.org/officeDocument/2006/relationships/tags" Target="../tags/tag242.xml"/><Relationship Id="rId13" Type="http://schemas.openxmlformats.org/officeDocument/2006/relationships/image" Target="../media/image49.png"/><Relationship Id="rId3" Type="http://schemas.openxmlformats.org/officeDocument/2006/relationships/tags" Target="../tags/tag237.xml"/><Relationship Id="rId7" Type="http://schemas.openxmlformats.org/officeDocument/2006/relationships/tags" Target="../tags/tag241.xml"/><Relationship Id="rId12" Type="http://schemas.openxmlformats.org/officeDocument/2006/relationships/image" Target="../media/image48.png"/><Relationship Id="rId2" Type="http://schemas.openxmlformats.org/officeDocument/2006/relationships/tags" Target="../tags/tag236.xml"/><Relationship Id="rId16" Type="http://schemas.openxmlformats.org/officeDocument/2006/relationships/image" Target="../media/image41.png"/><Relationship Id="rId1" Type="http://schemas.openxmlformats.org/officeDocument/2006/relationships/tags" Target="../tags/tag235.xml"/><Relationship Id="rId6" Type="http://schemas.openxmlformats.org/officeDocument/2006/relationships/tags" Target="../tags/tag240.xml"/><Relationship Id="rId11" Type="http://schemas.openxmlformats.org/officeDocument/2006/relationships/notesSlide" Target="../notesSlides/notesSlide28.xml"/><Relationship Id="rId5" Type="http://schemas.openxmlformats.org/officeDocument/2006/relationships/tags" Target="../tags/tag239.xml"/><Relationship Id="rId15" Type="http://schemas.openxmlformats.org/officeDocument/2006/relationships/image" Target="../media/image40.png"/><Relationship Id="rId10" Type="http://schemas.openxmlformats.org/officeDocument/2006/relationships/slideLayout" Target="../slideLayouts/slideLayout10.xml"/><Relationship Id="rId4" Type="http://schemas.openxmlformats.org/officeDocument/2006/relationships/tags" Target="../tags/tag238.xml"/><Relationship Id="rId9" Type="http://schemas.openxmlformats.org/officeDocument/2006/relationships/tags" Target="../tags/tag243.xml"/><Relationship Id="rId14" Type="http://schemas.openxmlformats.org/officeDocument/2006/relationships/image" Target="../media/image23.png"/></Relationships>
</file>

<file path=ppt/slides/_rels/slide29.xml.rels><?xml version="1.0" encoding="UTF-8" standalone="yes"?>
<Relationships xmlns="http://schemas.openxmlformats.org/package/2006/relationships"><Relationship Id="rId8" Type="http://schemas.openxmlformats.org/officeDocument/2006/relationships/tags" Target="../tags/tag251.xml"/><Relationship Id="rId13" Type="http://schemas.openxmlformats.org/officeDocument/2006/relationships/notesSlide" Target="../notesSlides/notesSlide29.xml"/><Relationship Id="rId18" Type="http://schemas.openxmlformats.org/officeDocument/2006/relationships/image" Target="../media/image50.png"/><Relationship Id="rId3" Type="http://schemas.openxmlformats.org/officeDocument/2006/relationships/tags" Target="../tags/tag246.xml"/><Relationship Id="rId7" Type="http://schemas.openxmlformats.org/officeDocument/2006/relationships/tags" Target="../tags/tag250.xml"/><Relationship Id="rId12" Type="http://schemas.openxmlformats.org/officeDocument/2006/relationships/slideLayout" Target="../slideLayouts/slideLayout10.xml"/><Relationship Id="rId17" Type="http://schemas.openxmlformats.org/officeDocument/2006/relationships/image" Target="../media/image47.png"/><Relationship Id="rId2" Type="http://schemas.openxmlformats.org/officeDocument/2006/relationships/tags" Target="../tags/tag245.xml"/><Relationship Id="rId16" Type="http://schemas.openxmlformats.org/officeDocument/2006/relationships/image" Target="../media/image41.png"/><Relationship Id="rId1" Type="http://schemas.openxmlformats.org/officeDocument/2006/relationships/tags" Target="../tags/tag244.xml"/><Relationship Id="rId6" Type="http://schemas.openxmlformats.org/officeDocument/2006/relationships/tags" Target="../tags/tag249.xml"/><Relationship Id="rId11" Type="http://schemas.openxmlformats.org/officeDocument/2006/relationships/tags" Target="../tags/tag254.xml"/><Relationship Id="rId5" Type="http://schemas.openxmlformats.org/officeDocument/2006/relationships/tags" Target="../tags/tag248.xml"/><Relationship Id="rId15" Type="http://schemas.openxmlformats.org/officeDocument/2006/relationships/image" Target="../media/image40.png"/><Relationship Id="rId10" Type="http://schemas.openxmlformats.org/officeDocument/2006/relationships/tags" Target="../tags/tag253.xml"/><Relationship Id="rId4" Type="http://schemas.openxmlformats.org/officeDocument/2006/relationships/tags" Target="../tags/tag247.xml"/><Relationship Id="rId9" Type="http://schemas.openxmlformats.org/officeDocument/2006/relationships/tags" Target="../tags/tag252.xml"/><Relationship Id="rId1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image" Target="../media/image5.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notesSlide" Target="../notesSlides/notesSlide3.xml"/><Relationship Id="rId5" Type="http://schemas.openxmlformats.org/officeDocument/2006/relationships/slideLayout" Target="../slideLayouts/slideLayout4.xml"/><Relationship Id="rId4" Type="http://schemas.openxmlformats.org/officeDocument/2006/relationships/tags" Target="../tags/tag29.xml"/></Relationships>
</file>

<file path=ppt/slides/_rels/slide30.xml.rels><?xml version="1.0" encoding="UTF-8" standalone="yes"?>
<Relationships xmlns="http://schemas.openxmlformats.org/package/2006/relationships"><Relationship Id="rId8" Type="http://schemas.openxmlformats.org/officeDocument/2006/relationships/tags" Target="../tags/tag262.xml"/><Relationship Id="rId13" Type="http://schemas.openxmlformats.org/officeDocument/2006/relationships/notesSlide" Target="../notesSlides/notesSlide30.xml"/><Relationship Id="rId18" Type="http://schemas.openxmlformats.org/officeDocument/2006/relationships/image" Target="../media/image51.png"/><Relationship Id="rId3" Type="http://schemas.openxmlformats.org/officeDocument/2006/relationships/tags" Target="../tags/tag257.xml"/><Relationship Id="rId7" Type="http://schemas.openxmlformats.org/officeDocument/2006/relationships/tags" Target="../tags/tag261.xml"/><Relationship Id="rId12" Type="http://schemas.openxmlformats.org/officeDocument/2006/relationships/slideLayout" Target="../slideLayouts/slideLayout10.xml"/><Relationship Id="rId17" Type="http://schemas.openxmlformats.org/officeDocument/2006/relationships/image" Target="../media/image50.png"/><Relationship Id="rId2" Type="http://schemas.openxmlformats.org/officeDocument/2006/relationships/tags" Target="../tags/tag256.xml"/><Relationship Id="rId16" Type="http://schemas.openxmlformats.org/officeDocument/2006/relationships/image" Target="../media/image41.png"/><Relationship Id="rId1" Type="http://schemas.openxmlformats.org/officeDocument/2006/relationships/tags" Target="../tags/tag255.xml"/><Relationship Id="rId6" Type="http://schemas.openxmlformats.org/officeDocument/2006/relationships/tags" Target="../tags/tag260.xml"/><Relationship Id="rId11" Type="http://schemas.openxmlformats.org/officeDocument/2006/relationships/tags" Target="../tags/tag265.xml"/><Relationship Id="rId5" Type="http://schemas.openxmlformats.org/officeDocument/2006/relationships/tags" Target="../tags/tag259.xml"/><Relationship Id="rId15" Type="http://schemas.openxmlformats.org/officeDocument/2006/relationships/image" Target="../media/image40.png"/><Relationship Id="rId10" Type="http://schemas.openxmlformats.org/officeDocument/2006/relationships/tags" Target="../tags/tag264.xml"/><Relationship Id="rId4" Type="http://schemas.openxmlformats.org/officeDocument/2006/relationships/tags" Target="../tags/tag258.xml"/><Relationship Id="rId9" Type="http://schemas.openxmlformats.org/officeDocument/2006/relationships/tags" Target="../tags/tag263.xml"/><Relationship Id="rId14" Type="http://schemas.openxmlformats.org/officeDocument/2006/relationships/image" Target="../media/image23.png"/></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41.png"/><Relationship Id="rId3" Type="http://schemas.openxmlformats.org/officeDocument/2006/relationships/tags" Target="../tags/tag268.xml"/><Relationship Id="rId7" Type="http://schemas.openxmlformats.org/officeDocument/2006/relationships/tags" Target="../tags/tag272.xml"/><Relationship Id="rId12" Type="http://schemas.openxmlformats.org/officeDocument/2006/relationships/image" Target="../media/image40.png"/><Relationship Id="rId2" Type="http://schemas.openxmlformats.org/officeDocument/2006/relationships/tags" Target="../tags/tag267.xml"/><Relationship Id="rId1" Type="http://schemas.openxmlformats.org/officeDocument/2006/relationships/tags" Target="../tags/tag266.xml"/><Relationship Id="rId6" Type="http://schemas.openxmlformats.org/officeDocument/2006/relationships/tags" Target="../tags/tag271.xml"/><Relationship Id="rId11" Type="http://schemas.openxmlformats.org/officeDocument/2006/relationships/image" Target="../media/image23.png"/><Relationship Id="rId5" Type="http://schemas.openxmlformats.org/officeDocument/2006/relationships/tags" Target="../tags/tag270.xml"/><Relationship Id="rId10" Type="http://schemas.openxmlformats.org/officeDocument/2006/relationships/image" Target="../media/image52.png"/><Relationship Id="rId4" Type="http://schemas.openxmlformats.org/officeDocument/2006/relationships/tags" Target="../tags/tag269.xml"/><Relationship Id="rId9"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8" Type="http://schemas.openxmlformats.org/officeDocument/2006/relationships/tags" Target="../tags/tag280.xml"/><Relationship Id="rId13" Type="http://schemas.openxmlformats.org/officeDocument/2006/relationships/image" Target="../media/image54.png"/><Relationship Id="rId3" Type="http://schemas.openxmlformats.org/officeDocument/2006/relationships/tags" Target="../tags/tag275.xml"/><Relationship Id="rId7" Type="http://schemas.openxmlformats.org/officeDocument/2006/relationships/tags" Target="../tags/tag279.xml"/><Relationship Id="rId12" Type="http://schemas.openxmlformats.org/officeDocument/2006/relationships/image" Target="../media/image53.png"/><Relationship Id="rId2" Type="http://schemas.openxmlformats.org/officeDocument/2006/relationships/tags" Target="../tags/tag274.xml"/><Relationship Id="rId16" Type="http://schemas.openxmlformats.org/officeDocument/2006/relationships/image" Target="../media/image41.png"/><Relationship Id="rId1" Type="http://schemas.openxmlformats.org/officeDocument/2006/relationships/tags" Target="../tags/tag273.xml"/><Relationship Id="rId6" Type="http://schemas.openxmlformats.org/officeDocument/2006/relationships/tags" Target="../tags/tag278.xml"/><Relationship Id="rId11" Type="http://schemas.openxmlformats.org/officeDocument/2006/relationships/notesSlide" Target="../notesSlides/notesSlide32.xml"/><Relationship Id="rId5" Type="http://schemas.openxmlformats.org/officeDocument/2006/relationships/tags" Target="../tags/tag277.xml"/><Relationship Id="rId15" Type="http://schemas.openxmlformats.org/officeDocument/2006/relationships/image" Target="../media/image40.png"/><Relationship Id="rId10" Type="http://schemas.openxmlformats.org/officeDocument/2006/relationships/slideLayout" Target="../slideLayouts/slideLayout10.xml"/><Relationship Id="rId4" Type="http://schemas.openxmlformats.org/officeDocument/2006/relationships/tags" Target="../tags/tag276.xml"/><Relationship Id="rId9" Type="http://schemas.openxmlformats.org/officeDocument/2006/relationships/tags" Target="../tags/tag281.xml"/><Relationship Id="rId14" Type="http://schemas.openxmlformats.org/officeDocument/2006/relationships/image" Target="../media/image23.png"/></Relationships>
</file>

<file path=ppt/slides/_rels/slide33.xml.rels><?xml version="1.0" encoding="UTF-8" standalone="yes"?>
<Relationships xmlns="http://schemas.openxmlformats.org/package/2006/relationships"><Relationship Id="rId8" Type="http://schemas.openxmlformats.org/officeDocument/2006/relationships/tags" Target="../tags/tag289.xml"/><Relationship Id="rId13" Type="http://schemas.openxmlformats.org/officeDocument/2006/relationships/image" Target="../media/image23.png"/><Relationship Id="rId3" Type="http://schemas.openxmlformats.org/officeDocument/2006/relationships/tags" Target="../tags/tag284.xml"/><Relationship Id="rId7" Type="http://schemas.openxmlformats.org/officeDocument/2006/relationships/tags" Target="../tags/tag288.xml"/><Relationship Id="rId12" Type="http://schemas.openxmlformats.org/officeDocument/2006/relationships/image" Target="../media/image56.png"/><Relationship Id="rId2" Type="http://schemas.openxmlformats.org/officeDocument/2006/relationships/tags" Target="../tags/tag283.xml"/><Relationship Id="rId1" Type="http://schemas.openxmlformats.org/officeDocument/2006/relationships/tags" Target="../tags/tag282.xml"/><Relationship Id="rId6" Type="http://schemas.openxmlformats.org/officeDocument/2006/relationships/tags" Target="../tags/tag287.xml"/><Relationship Id="rId11" Type="http://schemas.openxmlformats.org/officeDocument/2006/relationships/image" Target="../media/image55.png"/><Relationship Id="rId5" Type="http://schemas.openxmlformats.org/officeDocument/2006/relationships/tags" Target="../tags/tag286.xml"/><Relationship Id="rId15" Type="http://schemas.openxmlformats.org/officeDocument/2006/relationships/image" Target="../media/image41.png"/><Relationship Id="rId10" Type="http://schemas.openxmlformats.org/officeDocument/2006/relationships/notesSlide" Target="../notesSlides/notesSlide33.xml"/><Relationship Id="rId4" Type="http://schemas.openxmlformats.org/officeDocument/2006/relationships/tags" Target="../tags/tag285.xml"/><Relationship Id="rId9" Type="http://schemas.openxmlformats.org/officeDocument/2006/relationships/slideLayout" Target="../slideLayouts/slideLayout10.xml"/><Relationship Id="rId14" Type="http://schemas.openxmlformats.org/officeDocument/2006/relationships/image" Target="../media/image40.png"/></Relationships>
</file>

<file path=ppt/slides/_rels/slide34.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41.png"/><Relationship Id="rId3" Type="http://schemas.openxmlformats.org/officeDocument/2006/relationships/tags" Target="../tags/tag292.xml"/><Relationship Id="rId7" Type="http://schemas.openxmlformats.org/officeDocument/2006/relationships/tags" Target="../tags/tag296.xml"/><Relationship Id="rId12" Type="http://schemas.openxmlformats.org/officeDocument/2006/relationships/image" Target="../media/image40.png"/><Relationship Id="rId2" Type="http://schemas.openxmlformats.org/officeDocument/2006/relationships/tags" Target="../tags/tag291.xml"/><Relationship Id="rId1" Type="http://schemas.openxmlformats.org/officeDocument/2006/relationships/tags" Target="../tags/tag290.xml"/><Relationship Id="rId6" Type="http://schemas.openxmlformats.org/officeDocument/2006/relationships/tags" Target="../tags/tag295.xml"/><Relationship Id="rId11" Type="http://schemas.openxmlformats.org/officeDocument/2006/relationships/image" Target="../media/image23.png"/><Relationship Id="rId5" Type="http://schemas.openxmlformats.org/officeDocument/2006/relationships/tags" Target="../tags/tag294.xml"/><Relationship Id="rId10" Type="http://schemas.openxmlformats.org/officeDocument/2006/relationships/image" Target="../media/image57.png"/><Relationship Id="rId4" Type="http://schemas.openxmlformats.org/officeDocument/2006/relationships/tags" Target="../tags/tag293.xml"/><Relationship Id="rId9"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8" Type="http://schemas.openxmlformats.org/officeDocument/2006/relationships/tags" Target="../tags/tag304.xml"/><Relationship Id="rId13" Type="http://schemas.openxmlformats.org/officeDocument/2006/relationships/image" Target="../media/image40.png"/><Relationship Id="rId3" Type="http://schemas.openxmlformats.org/officeDocument/2006/relationships/tags" Target="../tags/tag299.xml"/><Relationship Id="rId7" Type="http://schemas.openxmlformats.org/officeDocument/2006/relationships/tags" Target="../tags/tag303.xml"/><Relationship Id="rId12" Type="http://schemas.openxmlformats.org/officeDocument/2006/relationships/image" Target="../media/image23.png"/><Relationship Id="rId2" Type="http://schemas.openxmlformats.org/officeDocument/2006/relationships/tags" Target="../tags/tag298.xml"/><Relationship Id="rId1" Type="http://schemas.openxmlformats.org/officeDocument/2006/relationships/tags" Target="../tags/tag297.xml"/><Relationship Id="rId6" Type="http://schemas.openxmlformats.org/officeDocument/2006/relationships/tags" Target="../tags/tag302.xml"/><Relationship Id="rId11" Type="http://schemas.openxmlformats.org/officeDocument/2006/relationships/image" Target="../media/image58.png"/><Relationship Id="rId5" Type="http://schemas.openxmlformats.org/officeDocument/2006/relationships/tags" Target="../tags/tag301.xml"/><Relationship Id="rId15" Type="http://schemas.openxmlformats.org/officeDocument/2006/relationships/image" Target="../media/image59.png"/><Relationship Id="rId10" Type="http://schemas.openxmlformats.org/officeDocument/2006/relationships/notesSlide" Target="../notesSlides/notesSlide35.xml"/><Relationship Id="rId4" Type="http://schemas.openxmlformats.org/officeDocument/2006/relationships/tags" Target="../tags/tag300.xml"/><Relationship Id="rId9" Type="http://schemas.openxmlformats.org/officeDocument/2006/relationships/slideLayout" Target="../slideLayouts/slideLayout10.xml"/><Relationship Id="rId14" Type="http://schemas.openxmlformats.org/officeDocument/2006/relationships/image" Target="../media/image41.png"/></Relationships>
</file>

<file path=ppt/slides/_rels/slide36.xml.rels><?xml version="1.0" encoding="UTF-8" standalone="yes"?>
<Relationships xmlns="http://schemas.openxmlformats.org/package/2006/relationships"><Relationship Id="rId8" Type="http://schemas.openxmlformats.org/officeDocument/2006/relationships/tags" Target="../tags/tag312.xml"/><Relationship Id="rId13" Type="http://schemas.openxmlformats.org/officeDocument/2006/relationships/image" Target="../media/image23.png"/><Relationship Id="rId3" Type="http://schemas.openxmlformats.org/officeDocument/2006/relationships/tags" Target="../tags/tag307.xml"/><Relationship Id="rId7" Type="http://schemas.openxmlformats.org/officeDocument/2006/relationships/tags" Target="../tags/tag311.xml"/><Relationship Id="rId12" Type="http://schemas.openxmlformats.org/officeDocument/2006/relationships/image" Target="../media/image61.png"/><Relationship Id="rId2" Type="http://schemas.openxmlformats.org/officeDocument/2006/relationships/tags" Target="../tags/tag306.xml"/><Relationship Id="rId1" Type="http://schemas.openxmlformats.org/officeDocument/2006/relationships/tags" Target="../tags/tag305.xml"/><Relationship Id="rId6" Type="http://schemas.openxmlformats.org/officeDocument/2006/relationships/tags" Target="../tags/tag310.xml"/><Relationship Id="rId11" Type="http://schemas.openxmlformats.org/officeDocument/2006/relationships/image" Target="../media/image60.png"/><Relationship Id="rId5" Type="http://schemas.openxmlformats.org/officeDocument/2006/relationships/tags" Target="../tags/tag309.xml"/><Relationship Id="rId15" Type="http://schemas.openxmlformats.org/officeDocument/2006/relationships/image" Target="../media/image41.png"/><Relationship Id="rId10" Type="http://schemas.openxmlformats.org/officeDocument/2006/relationships/notesSlide" Target="../notesSlides/notesSlide36.xml"/><Relationship Id="rId4" Type="http://schemas.openxmlformats.org/officeDocument/2006/relationships/tags" Target="../tags/tag308.xml"/><Relationship Id="rId9" Type="http://schemas.openxmlformats.org/officeDocument/2006/relationships/slideLayout" Target="../slideLayouts/slideLayout10.xml"/><Relationship Id="rId14" Type="http://schemas.openxmlformats.org/officeDocument/2006/relationships/image" Target="../media/image40.png"/></Relationships>
</file>

<file path=ppt/slides/_rels/slide37.xml.rels><?xml version="1.0" encoding="UTF-8" standalone="yes"?>
<Relationships xmlns="http://schemas.openxmlformats.org/package/2006/relationships"><Relationship Id="rId8" Type="http://schemas.openxmlformats.org/officeDocument/2006/relationships/tags" Target="../tags/tag320.xml"/><Relationship Id="rId13" Type="http://schemas.openxmlformats.org/officeDocument/2006/relationships/image" Target="../media/image40.png"/><Relationship Id="rId3" Type="http://schemas.openxmlformats.org/officeDocument/2006/relationships/tags" Target="../tags/tag315.xml"/><Relationship Id="rId7" Type="http://schemas.openxmlformats.org/officeDocument/2006/relationships/tags" Target="../tags/tag319.xml"/><Relationship Id="rId12" Type="http://schemas.openxmlformats.org/officeDocument/2006/relationships/image" Target="../media/image23.png"/><Relationship Id="rId2" Type="http://schemas.openxmlformats.org/officeDocument/2006/relationships/tags" Target="../tags/tag314.xml"/><Relationship Id="rId1" Type="http://schemas.openxmlformats.org/officeDocument/2006/relationships/tags" Target="../tags/tag313.xml"/><Relationship Id="rId6" Type="http://schemas.openxmlformats.org/officeDocument/2006/relationships/tags" Target="../tags/tag318.xml"/><Relationship Id="rId11" Type="http://schemas.openxmlformats.org/officeDocument/2006/relationships/image" Target="../media/image62.png"/><Relationship Id="rId5" Type="http://schemas.openxmlformats.org/officeDocument/2006/relationships/tags" Target="../tags/tag317.xml"/><Relationship Id="rId15" Type="http://schemas.openxmlformats.org/officeDocument/2006/relationships/image" Target="../media/image63.png"/><Relationship Id="rId10" Type="http://schemas.openxmlformats.org/officeDocument/2006/relationships/notesSlide" Target="../notesSlides/notesSlide37.xml"/><Relationship Id="rId4" Type="http://schemas.openxmlformats.org/officeDocument/2006/relationships/tags" Target="../tags/tag316.xml"/><Relationship Id="rId9" Type="http://schemas.openxmlformats.org/officeDocument/2006/relationships/slideLayout" Target="../slideLayouts/slideLayout10.xml"/><Relationship Id="rId14" Type="http://schemas.openxmlformats.org/officeDocument/2006/relationships/image" Target="../media/image41.png"/></Relationships>
</file>

<file path=ppt/slides/_rels/slide38.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tags" Target="../tags/tag323.xml"/><Relationship Id="rId7" Type="http://schemas.openxmlformats.org/officeDocument/2006/relationships/tags" Target="../tags/tag327.xml"/><Relationship Id="rId12" Type="http://schemas.openxmlformats.org/officeDocument/2006/relationships/image" Target="../media/image41.png"/><Relationship Id="rId2" Type="http://schemas.openxmlformats.org/officeDocument/2006/relationships/tags" Target="../tags/tag322.xml"/><Relationship Id="rId1" Type="http://schemas.openxmlformats.org/officeDocument/2006/relationships/tags" Target="../tags/tag321.xml"/><Relationship Id="rId6" Type="http://schemas.openxmlformats.org/officeDocument/2006/relationships/tags" Target="../tags/tag326.xml"/><Relationship Id="rId11" Type="http://schemas.openxmlformats.org/officeDocument/2006/relationships/image" Target="../media/image40.png"/><Relationship Id="rId5" Type="http://schemas.openxmlformats.org/officeDocument/2006/relationships/tags" Target="../tags/tag325.xml"/><Relationship Id="rId10" Type="http://schemas.openxmlformats.org/officeDocument/2006/relationships/image" Target="../media/image23.png"/><Relationship Id="rId4" Type="http://schemas.openxmlformats.org/officeDocument/2006/relationships/tags" Target="../tags/tag324.xml"/><Relationship Id="rId9"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8" Type="http://schemas.openxmlformats.org/officeDocument/2006/relationships/tags" Target="../tags/tag335.xml"/><Relationship Id="rId13" Type="http://schemas.openxmlformats.org/officeDocument/2006/relationships/image" Target="../media/image23.png"/><Relationship Id="rId3" Type="http://schemas.openxmlformats.org/officeDocument/2006/relationships/tags" Target="../tags/tag330.xml"/><Relationship Id="rId7" Type="http://schemas.openxmlformats.org/officeDocument/2006/relationships/tags" Target="../tags/tag334.xml"/><Relationship Id="rId12" Type="http://schemas.openxmlformats.org/officeDocument/2006/relationships/image" Target="../media/image65.png"/><Relationship Id="rId2" Type="http://schemas.openxmlformats.org/officeDocument/2006/relationships/tags" Target="../tags/tag329.xml"/><Relationship Id="rId1" Type="http://schemas.openxmlformats.org/officeDocument/2006/relationships/tags" Target="../tags/tag328.xml"/><Relationship Id="rId6" Type="http://schemas.openxmlformats.org/officeDocument/2006/relationships/tags" Target="../tags/tag333.xml"/><Relationship Id="rId11" Type="http://schemas.openxmlformats.org/officeDocument/2006/relationships/image" Target="../media/image64.png"/><Relationship Id="rId5" Type="http://schemas.openxmlformats.org/officeDocument/2006/relationships/tags" Target="../tags/tag332.xml"/><Relationship Id="rId15" Type="http://schemas.openxmlformats.org/officeDocument/2006/relationships/image" Target="../media/image41.png"/><Relationship Id="rId10" Type="http://schemas.openxmlformats.org/officeDocument/2006/relationships/notesSlide" Target="../notesSlides/notesSlide39.xml"/><Relationship Id="rId4" Type="http://schemas.openxmlformats.org/officeDocument/2006/relationships/tags" Target="../tags/tag331.xml"/><Relationship Id="rId9" Type="http://schemas.openxmlformats.org/officeDocument/2006/relationships/slideLayout" Target="../slideLayouts/slideLayout10.xml"/><Relationship Id="rId14" Type="http://schemas.openxmlformats.org/officeDocument/2006/relationships/image" Target="../media/image40.png"/></Relationships>
</file>

<file path=ppt/slides/_rels/slide4.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slideLayout" Target="../slideLayouts/slideLayout3.xml"/><Relationship Id="rId18" Type="http://schemas.openxmlformats.org/officeDocument/2006/relationships/image" Target="../media/image10.png"/><Relationship Id="rId3" Type="http://schemas.openxmlformats.org/officeDocument/2006/relationships/tags" Target="../tags/tag32.xml"/><Relationship Id="rId21" Type="http://schemas.openxmlformats.org/officeDocument/2006/relationships/image" Target="../media/image13.png"/><Relationship Id="rId7" Type="http://schemas.openxmlformats.org/officeDocument/2006/relationships/tags" Target="../tags/tag36.xml"/><Relationship Id="rId12" Type="http://schemas.openxmlformats.org/officeDocument/2006/relationships/tags" Target="../tags/tag41.xml"/><Relationship Id="rId17" Type="http://schemas.openxmlformats.org/officeDocument/2006/relationships/image" Target="../media/image5.png"/><Relationship Id="rId2" Type="http://schemas.openxmlformats.org/officeDocument/2006/relationships/tags" Target="../tags/tag31.xml"/><Relationship Id="rId16" Type="http://schemas.openxmlformats.org/officeDocument/2006/relationships/image" Target="../media/image9.png"/><Relationship Id="rId20" Type="http://schemas.openxmlformats.org/officeDocument/2006/relationships/image" Target="../media/image12.svg"/><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tags" Target="../tags/tag40.xml"/><Relationship Id="rId5" Type="http://schemas.openxmlformats.org/officeDocument/2006/relationships/tags" Target="../tags/tag34.xml"/><Relationship Id="rId15" Type="http://schemas.openxmlformats.org/officeDocument/2006/relationships/image" Target="../media/image6.png"/><Relationship Id="rId10" Type="http://schemas.openxmlformats.org/officeDocument/2006/relationships/tags" Target="../tags/tag39.xml"/><Relationship Id="rId19" Type="http://schemas.openxmlformats.org/officeDocument/2006/relationships/image" Target="../media/image11.png"/><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notesSlide" Target="../notesSlides/notesSlide4.xml"/><Relationship Id="rId22" Type="http://schemas.openxmlformats.org/officeDocument/2006/relationships/image" Target="../media/image14.png"/></Relationships>
</file>

<file path=ppt/slides/_rels/slide40.xml.rels><?xml version="1.0" encoding="UTF-8" standalone="yes"?>
<Relationships xmlns="http://schemas.openxmlformats.org/package/2006/relationships"><Relationship Id="rId8" Type="http://schemas.openxmlformats.org/officeDocument/2006/relationships/tags" Target="../tags/tag343.xml"/><Relationship Id="rId13" Type="http://schemas.openxmlformats.org/officeDocument/2006/relationships/image" Target="../media/image23.png"/><Relationship Id="rId3" Type="http://schemas.openxmlformats.org/officeDocument/2006/relationships/tags" Target="../tags/tag338.xml"/><Relationship Id="rId7" Type="http://schemas.openxmlformats.org/officeDocument/2006/relationships/tags" Target="../tags/tag342.xml"/><Relationship Id="rId12" Type="http://schemas.openxmlformats.org/officeDocument/2006/relationships/image" Target="../media/image67.png"/><Relationship Id="rId2" Type="http://schemas.openxmlformats.org/officeDocument/2006/relationships/tags" Target="../tags/tag337.xml"/><Relationship Id="rId1" Type="http://schemas.openxmlformats.org/officeDocument/2006/relationships/tags" Target="../tags/tag336.xml"/><Relationship Id="rId6" Type="http://schemas.openxmlformats.org/officeDocument/2006/relationships/tags" Target="../tags/tag341.xml"/><Relationship Id="rId11" Type="http://schemas.openxmlformats.org/officeDocument/2006/relationships/image" Target="../media/image66.png"/><Relationship Id="rId5" Type="http://schemas.openxmlformats.org/officeDocument/2006/relationships/tags" Target="../tags/tag340.xml"/><Relationship Id="rId15" Type="http://schemas.openxmlformats.org/officeDocument/2006/relationships/image" Target="../media/image41.png"/><Relationship Id="rId10" Type="http://schemas.openxmlformats.org/officeDocument/2006/relationships/notesSlide" Target="../notesSlides/notesSlide40.xml"/><Relationship Id="rId4" Type="http://schemas.openxmlformats.org/officeDocument/2006/relationships/tags" Target="../tags/tag339.xml"/><Relationship Id="rId9" Type="http://schemas.openxmlformats.org/officeDocument/2006/relationships/slideLayout" Target="../slideLayouts/slideLayout10.xml"/><Relationship Id="rId1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tags" Target="../tags/tag346.xml"/><Relationship Id="rId7" Type="http://schemas.openxmlformats.org/officeDocument/2006/relationships/image" Target="../media/image7.png"/><Relationship Id="rId2" Type="http://schemas.openxmlformats.org/officeDocument/2006/relationships/tags" Target="../tags/tag345.xml"/><Relationship Id="rId1" Type="http://schemas.openxmlformats.org/officeDocument/2006/relationships/tags" Target="../tags/tag344.xml"/><Relationship Id="rId6" Type="http://schemas.openxmlformats.org/officeDocument/2006/relationships/notesSlide" Target="../notesSlides/notesSlide41.xml"/><Relationship Id="rId5" Type="http://schemas.openxmlformats.org/officeDocument/2006/relationships/slideLayout" Target="../slideLayouts/slideLayout4.xml"/><Relationship Id="rId4" Type="http://schemas.openxmlformats.org/officeDocument/2006/relationships/tags" Target="../tags/tag347.xml"/></Relationships>
</file>

<file path=ppt/slides/_rels/slide42.xml.rels><?xml version="1.0" encoding="UTF-8" standalone="yes"?>
<Relationships xmlns="http://schemas.openxmlformats.org/package/2006/relationships"><Relationship Id="rId8" Type="http://schemas.openxmlformats.org/officeDocument/2006/relationships/notesSlide" Target="../notesSlides/notesSlide42.xml"/><Relationship Id="rId13" Type="http://schemas.openxmlformats.org/officeDocument/2006/relationships/image" Target="../media/image19.png"/><Relationship Id="rId3" Type="http://schemas.openxmlformats.org/officeDocument/2006/relationships/tags" Target="../tags/tag350.xml"/><Relationship Id="rId7" Type="http://schemas.openxmlformats.org/officeDocument/2006/relationships/slideLayout" Target="../slideLayouts/slideLayout7.xml"/><Relationship Id="rId12" Type="http://schemas.openxmlformats.org/officeDocument/2006/relationships/image" Target="../media/image9.png"/><Relationship Id="rId2" Type="http://schemas.openxmlformats.org/officeDocument/2006/relationships/tags" Target="../tags/tag349.xml"/><Relationship Id="rId1" Type="http://schemas.openxmlformats.org/officeDocument/2006/relationships/tags" Target="../tags/tag348.xml"/><Relationship Id="rId6" Type="http://schemas.openxmlformats.org/officeDocument/2006/relationships/tags" Target="../tags/tag353.xml"/><Relationship Id="rId11" Type="http://schemas.openxmlformats.org/officeDocument/2006/relationships/image" Target="../media/image69.png"/><Relationship Id="rId5" Type="http://schemas.openxmlformats.org/officeDocument/2006/relationships/tags" Target="../tags/tag352.xml"/><Relationship Id="rId10" Type="http://schemas.microsoft.com/office/2007/relationships/hdphoto" Target="../media/hdphoto1.wdp"/><Relationship Id="rId4" Type="http://schemas.openxmlformats.org/officeDocument/2006/relationships/tags" Target="../tags/tag351.xml"/><Relationship Id="rId9" Type="http://schemas.openxmlformats.org/officeDocument/2006/relationships/image" Target="../media/image68.png"/><Relationship Id="rId14" Type="http://schemas.openxmlformats.org/officeDocument/2006/relationships/image" Target="../media/image33.png"/></Relationships>
</file>

<file path=ppt/slides/_rels/slide4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356.xml"/><Relationship Id="rId7" Type="http://schemas.openxmlformats.org/officeDocument/2006/relationships/notesSlide" Target="../notesSlides/notesSlide43.xml"/><Relationship Id="rId2" Type="http://schemas.openxmlformats.org/officeDocument/2006/relationships/tags" Target="../tags/tag355.xml"/><Relationship Id="rId1" Type="http://schemas.openxmlformats.org/officeDocument/2006/relationships/tags" Target="../tags/tag354.xml"/><Relationship Id="rId6" Type="http://schemas.openxmlformats.org/officeDocument/2006/relationships/slideLayout" Target="../slideLayouts/slideLayout7.xml"/><Relationship Id="rId11" Type="http://schemas.openxmlformats.org/officeDocument/2006/relationships/image" Target="../media/image70.png"/><Relationship Id="rId5" Type="http://schemas.openxmlformats.org/officeDocument/2006/relationships/tags" Target="../tags/tag358.xml"/><Relationship Id="rId10" Type="http://schemas.openxmlformats.org/officeDocument/2006/relationships/image" Target="../media/image33.png"/><Relationship Id="rId4" Type="http://schemas.openxmlformats.org/officeDocument/2006/relationships/tags" Target="../tags/tag357.xml"/><Relationship Id="rId9" Type="http://schemas.openxmlformats.org/officeDocument/2006/relationships/image" Target="../media/image19.png"/></Relationships>
</file>

<file path=ppt/slides/_rels/slide4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361.xml"/><Relationship Id="rId7" Type="http://schemas.openxmlformats.org/officeDocument/2006/relationships/notesSlide" Target="../notesSlides/notesSlide44.xml"/><Relationship Id="rId2" Type="http://schemas.openxmlformats.org/officeDocument/2006/relationships/tags" Target="../tags/tag360.xml"/><Relationship Id="rId1" Type="http://schemas.openxmlformats.org/officeDocument/2006/relationships/tags" Target="../tags/tag359.xml"/><Relationship Id="rId6" Type="http://schemas.openxmlformats.org/officeDocument/2006/relationships/slideLayout" Target="../slideLayouts/slideLayout7.xml"/><Relationship Id="rId11" Type="http://schemas.openxmlformats.org/officeDocument/2006/relationships/image" Target="../media/image71.png"/><Relationship Id="rId5" Type="http://schemas.openxmlformats.org/officeDocument/2006/relationships/tags" Target="../tags/tag363.xml"/><Relationship Id="rId10" Type="http://schemas.openxmlformats.org/officeDocument/2006/relationships/image" Target="../media/image33.png"/><Relationship Id="rId4" Type="http://schemas.openxmlformats.org/officeDocument/2006/relationships/tags" Target="../tags/tag362.xml"/><Relationship Id="rId9" Type="http://schemas.openxmlformats.org/officeDocument/2006/relationships/image" Target="../media/image19.png"/></Relationships>
</file>

<file path=ppt/slides/_rels/slide45.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tags" Target="../tags/tag366.xml"/><Relationship Id="rId7" Type="http://schemas.openxmlformats.org/officeDocument/2006/relationships/notesSlide" Target="../notesSlides/notesSlide45.xml"/><Relationship Id="rId2" Type="http://schemas.openxmlformats.org/officeDocument/2006/relationships/tags" Target="../tags/tag365.xml"/><Relationship Id="rId1" Type="http://schemas.openxmlformats.org/officeDocument/2006/relationships/tags" Target="../tags/tag364.xml"/><Relationship Id="rId6" Type="http://schemas.openxmlformats.org/officeDocument/2006/relationships/slideLayout" Target="../slideLayouts/slideLayout7.xml"/><Relationship Id="rId11" Type="http://schemas.openxmlformats.org/officeDocument/2006/relationships/image" Target="../media/image33.png"/><Relationship Id="rId5" Type="http://schemas.openxmlformats.org/officeDocument/2006/relationships/tags" Target="../tags/tag368.xml"/><Relationship Id="rId10" Type="http://schemas.openxmlformats.org/officeDocument/2006/relationships/image" Target="../media/image19.png"/><Relationship Id="rId4" Type="http://schemas.openxmlformats.org/officeDocument/2006/relationships/tags" Target="../tags/tag367.xml"/><Relationship Id="rId9" Type="http://schemas.openxmlformats.org/officeDocument/2006/relationships/image" Target="../media/image9.png"/></Relationships>
</file>

<file path=ppt/slides/_rels/slide4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371.xml"/><Relationship Id="rId7" Type="http://schemas.openxmlformats.org/officeDocument/2006/relationships/notesSlide" Target="../notesSlides/notesSlide46.xml"/><Relationship Id="rId2" Type="http://schemas.openxmlformats.org/officeDocument/2006/relationships/tags" Target="../tags/tag370.xml"/><Relationship Id="rId1" Type="http://schemas.openxmlformats.org/officeDocument/2006/relationships/tags" Target="../tags/tag369.xml"/><Relationship Id="rId6" Type="http://schemas.openxmlformats.org/officeDocument/2006/relationships/slideLayout" Target="../slideLayouts/slideLayout7.xml"/><Relationship Id="rId11" Type="http://schemas.openxmlformats.org/officeDocument/2006/relationships/image" Target="../media/image73.png"/><Relationship Id="rId5" Type="http://schemas.openxmlformats.org/officeDocument/2006/relationships/tags" Target="../tags/tag373.xml"/><Relationship Id="rId10" Type="http://schemas.openxmlformats.org/officeDocument/2006/relationships/image" Target="../media/image33.png"/><Relationship Id="rId4" Type="http://schemas.openxmlformats.org/officeDocument/2006/relationships/tags" Target="../tags/tag372.xml"/><Relationship Id="rId9" Type="http://schemas.openxmlformats.org/officeDocument/2006/relationships/image" Target="../media/image19.png"/></Relationships>
</file>

<file path=ppt/slides/_rels/slide47.xml.rels><?xml version="1.0" encoding="UTF-8" standalone="yes"?>
<Relationships xmlns="http://schemas.openxmlformats.org/package/2006/relationships"><Relationship Id="rId3" Type="http://schemas.openxmlformats.org/officeDocument/2006/relationships/tags" Target="../tags/tag376.xml"/><Relationship Id="rId7" Type="http://schemas.openxmlformats.org/officeDocument/2006/relationships/image" Target="../media/image5.png"/><Relationship Id="rId2" Type="http://schemas.openxmlformats.org/officeDocument/2006/relationships/tags" Target="../tags/tag375.xml"/><Relationship Id="rId1" Type="http://schemas.openxmlformats.org/officeDocument/2006/relationships/tags" Target="../tags/tag374.xml"/><Relationship Id="rId6" Type="http://schemas.openxmlformats.org/officeDocument/2006/relationships/notesSlide" Target="../notesSlides/notesSlide47.xml"/><Relationship Id="rId5" Type="http://schemas.openxmlformats.org/officeDocument/2006/relationships/slideLayout" Target="../slideLayouts/slideLayout4.xml"/><Relationship Id="rId4" Type="http://schemas.openxmlformats.org/officeDocument/2006/relationships/tags" Target="../tags/tag377.xml"/></Relationships>
</file>

<file path=ppt/slides/_rels/slide48.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75.png"/><Relationship Id="rId3" Type="http://schemas.openxmlformats.org/officeDocument/2006/relationships/tags" Target="../tags/tag380.xml"/><Relationship Id="rId7" Type="http://schemas.openxmlformats.org/officeDocument/2006/relationships/tags" Target="../tags/tag384.xml"/><Relationship Id="rId12" Type="http://schemas.openxmlformats.org/officeDocument/2006/relationships/image" Target="../media/image74.png"/><Relationship Id="rId2" Type="http://schemas.openxmlformats.org/officeDocument/2006/relationships/tags" Target="../tags/tag379.xml"/><Relationship Id="rId1" Type="http://schemas.openxmlformats.org/officeDocument/2006/relationships/tags" Target="../tags/tag378.xml"/><Relationship Id="rId6" Type="http://schemas.openxmlformats.org/officeDocument/2006/relationships/tags" Target="../tags/tag383.xml"/><Relationship Id="rId11" Type="http://schemas.openxmlformats.org/officeDocument/2006/relationships/image" Target="../media/image5.png"/><Relationship Id="rId5" Type="http://schemas.openxmlformats.org/officeDocument/2006/relationships/tags" Target="../tags/tag382.xml"/><Relationship Id="rId10" Type="http://schemas.openxmlformats.org/officeDocument/2006/relationships/image" Target="../media/image27.png"/><Relationship Id="rId4" Type="http://schemas.openxmlformats.org/officeDocument/2006/relationships/tags" Target="../tags/tag381.xml"/><Relationship Id="rId9" Type="http://schemas.openxmlformats.org/officeDocument/2006/relationships/notesSlide" Target="../notesSlides/notesSlide48.xml"/><Relationship Id="rId14" Type="http://schemas.openxmlformats.org/officeDocument/2006/relationships/image" Target="../media/image76.png"/></Relationships>
</file>

<file path=ppt/slides/_rels/slide49.xml.rels><?xml version="1.0" encoding="UTF-8" standalone="yes"?>
<Relationships xmlns="http://schemas.openxmlformats.org/package/2006/relationships"><Relationship Id="rId3" Type="http://schemas.openxmlformats.org/officeDocument/2006/relationships/tags" Target="../tags/tag387.xml"/><Relationship Id="rId2" Type="http://schemas.openxmlformats.org/officeDocument/2006/relationships/tags" Target="../tags/tag386.xml"/><Relationship Id="rId1" Type="http://schemas.openxmlformats.org/officeDocument/2006/relationships/tags" Target="../tags/tag385.xml"/><Relationship Id="rId6" Type="http://schemas.openxmlformats.org/officeDocument/2006/relationships/image" Target="../media/image77.png"/><Relationship Id="rId5" Type="http://schemas.openxmlformats.org/officeDocument/2006/relationships/notesSlide" Target="../notesSlides/notesSlide49.xml"/><Relationship Id="rId4"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tags" Target="../tags/tag44.xml"/><Relationship Id="rId7" Type="http://schemas.openxmlformats.org/officeDocument/2006/relationships/image" Target="../media/image6.png"/><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notesSlide" Target="../notesSlides/notesSlide5.xml"/><Relationship Id="rId5" Type="http://schemas.openxmlformats.org/officeDocument/2006/relationships/slideLayout" Target="../slideLayouts/slideLayout4.xml"/><Relationship Id="rId4" Type="http://schemas.openxmlformats.org/officeDocument/2006/relationships/tags" Target="../tags/tag45.xml"/></Relationships>
</file>

<file path=ppt/slides/_rels/slide6.xml.rels><?xml version="1.0" encoding="UTF-8" standalone="yes"?>
<Relationships xmlns="http://schemas.openxmlformats.org/package/2006/relationships"><Relationship Id="rId8" Type="http://schemas.openxmlformats.org/officeDocument/2006/relationships/tags" Target="../tags/tag53.xml"/><Relationship Id="rId13" Type="http://schemas.openxmlformats.org/officeDocument/2006/relationships/image" Target="../media/image16.png"/><Relationship Id="rId3" Type="http://schemas.openxmlformats.org/officeDocument/2006/relationships/tags" Target="../tags/tag48.xml"/><Relationship Id="rId7" Type="http://schemas.openxmlformats.org/officeDocument/2006/relationships/tags" Target="../tags/tag52.xml"/><Relationship Id="rId12" Type="http://schemas.openxmlformats.org/officeDocument/2006/relationships/image" Target="../media/image15.png"/><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notesSlide" Target="../notesSlides/notesSlide6.xml"/><Relationship Id="rId5" Type="http://schemas.openxmlformats.org/officeDocument/2006/relationships/tags" Target="../tags/tag50.xml"/><Relationship Id="rId10" Type="http://schemas.openxmlformats.org/officeDocument/2006/relationships/slideLayout" Target="../slideLayouts/slideLayout6.xml"/><Relationship Id="rId4" Type="http://schemas.openxmlformats.org/officeDocument/2006/relationships/tags" Target="../tags/tag49.xml"/><Relationship Id="rId9" Type="http://schemas.openxmlformats.org/officeDocument/2006/relationships/tags" Target="../tags/tag54.xml"/><Relationship Id="rId1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57.xml"/><Relationship Id="rId7" Type="http://schemas.openxmlformats.org/officeDocument/2006/relationships/notesSlide" Target="../notesSlides/notesSlide7.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slideLayout" Target="../slideLayouts/slideLayout4.xml"/><Relationship Id="rId5" Type="http://schemas.openxmlformats.org/officeDocument/2006/relationships/tags" Target="../tags/tag59.xml"/><Relationship Id="rId4" Type="http://schemas.openxmlformats.org/officeDocument/2006/relationships/tags" Target="../tags/tag58.xml"/><Relationship Id="rId9"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tags" Target="../tags/tag62.xml"/><Relationship Id="rId7" Type="http://schemas.openxmlformats.org/officeDocument/2006/relationships/image" Target="../media/image4.png"/><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notesSlide" Target="../notesSlides/notesSlide8.xml"/><Relationship Id="rId5" Type="http://schemas.openxmlformats.org/officeDocument/2006/relationships/slideLayout" Target="../slideLayouts/slideLayout4.xml"/><Relationship Id="rId4" Type="http://schemas.openxmlformats.org/officeDocument/2006/relationships/tags" Target="../tags/tag63.xml"/></Relationships>
</file>

<file path=ppt/slides/_rels/slide9.xml.rels><?xml version="1.0" encoding="UTF-8" standalone="yes"?>
<Relationships xmlns="http://schemas.openxmlformats.org/package/2006/relationships"><Relationship Id="rId8" Type="http://schemas.openxmlformats.org/officeDocument/2006/relationships/tags" Target="../tags/tag71.xml"/><Relationship Id="rId13" Type="http://schemas.openxmlformats.org/officeDocument/2006/relationships/tags" Target="../tags/tag76.xml"/><Relationship Id="rId18" Type="http://schemas.openxmlformats.org/officeDocument/2006/relationships/notesSlide" Target="../notesSlides/notesSlide9.xml"/><Relationship Id="rId3" Type="http://schemas.openxmlformats.org/officeDocument/2006/relationships/tags" Target="../tags/tag66.xml"/><Relationship Id="rId21" Type="http://schemas.openxmlformats.org/officeDocument/2006/relationships/image" Target="../media/image21.png"/><Relationship Id="rId7" Type="http://schemas.openxmlformats.org/officeDocument/2006/relationships/tags" Target="../tags/tag70.xml"/><Relationship Id="rId12" Type="http://schemas.openxmlformats.org/officeDocument/2006/relationships/tags" Target="../tags/tag75.xml"/><Relationship Id="rId17" Type="http://schemas.openxmlformats.org/officeDocument/2006/relationships/slideLayout" Target="../slideLayouts/slideLayout5.xml"/><Relationship Id="rId2" Type="http://schemas.openxmlformats.org/officeDocument/2006/relationships/tags" Target="../tags/tag65.xml"/><Relationship Id="rId16" Type="http://schemas.openxmlformats.org/officeDocument/2006/relationships/tags" Target="../tags/tag79.xml"/><Relationship Id="rId20" Type="http://schemas.openxmlformats.org/officeDocument/2006/relationships/image" Target="../media/image20.png"/><Relationship Id="rId1" Type="http://schemas.openxmlformats.org/officeDocument/2006/relationships/tags" Target="../tags/tag64.xml"/><Relationship Id="rId6" Type="http://schemas.openxmlformats.org/officeDocument/2006/relationships/tags" Target="../tags/tag69.xml"/><Relationship Id="rId11" Type="http://schemas.openxmlformats.org/officeDocument/2006/relationships/tags" Target="../tags/tag74.xml"/><Relationship Id="rId5" Type="http://schemas.openxmlformats.org/officeDocument/2006/relationships/tags" Target="../tags/tag68.xml"/><Relationship Id="rId15" Type="http://schemas.openxmlformats.org/officeDocument/2006/relationships/tags" Target="../tags/tag78.xml"/><Relationship Id="rId10" Type="http://schemas.openxmlformats.org/officeDocument/2006/relationships/tags" Target="../tags/tag73.xml"/><Relationship Id="rId19" Type="http://schemas.openxmlformats.org/officeDocument/2006/relationships/image" Target="../media/image19.png"/><Relationship Id="rId4" Type="http://schemas.openxmlformats.org/officeDocument/2006/relationships/tags" Target="../tags/tag67.xml"/><Relationship Id="rId9" Type="http://schemas.openxmlformats.org/officeDocument/2006/relationships/tags" Target="../tags/tag72.xml"/><Relationship Id="rId14" Type="http://schemas.openxmlformats.org/officeDocument/2006/relationships/tags" Target="../tags/tag7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9">
            <a:alphaModFix/>
          </a:blip>
          <a:stretch>
            <a:fillRect/>
          </a:stretch>
        </a:blipFill>
        <a:effectLst/>
      </p:bgPr>
    </p:bg>
    <p:spTree>
      <p:nvGrpSpPr>
        <p:cNvPr id="1" name="Shape 87"/>
        <p:cNvGrpSpPr/>
        <p:nvPr/>
      </p:nvGrpSpPr>
      <p:grpSpPr>
        <a:xfrm>
          <a:off x="0" y="0"/>
          <a:ext cx="0" cy="0"/>
          <a:chOff x="0" y="0"/>
          <a:chExt cx="0" cy="0"/>
        </a:xfrm>
      </p:grpSpPr>
      <p:grpSp>
        <p:nvGrpSpPr>
          <p:cNvPr id="88" name="Google Shape;88;p18"/>
          <p:cNvGrpSpPr/>
          <p:nvPr>
            <p:custDataLst>
              <p:tags r:id="rId1"/>
            </p:custDataLst>
          </p:nvPr>
        </p:nvGrpSpPr>
        <p:grpSpPr>
          <a:xfrm>
            <a:off x="5270800" y="-17650"/>
            <a:ext cx="3873050" cy="5165300"/>
            <a:chOff x="5270800" y="-17650"/>
            <a:chExt cx="3873050" cy="5165300"/>
          </a:xfrm>
        </p:grpSpPr>
        <p:sp>
          <p:nvSpPr>
            <p:cNvPr id="89" name="Google Shape;89;p18"/>
            <p:cNvSpPr/>
            <p:nvPr/>
          </p:nvSpPr>
          <p:spPr>
            <a:xfrm>
              <a:off x="5270800" y="-17650"/>
              <a:ext cx="2198752" cy="5161174"/>
            </a:xfrm>
            <a:custGeom>
              <a:avLst/>
              <a:gdLst/>
              <a:ahLst/>
              <a:cxnLst/>
              <a:rect l="l" t="t" r="r" b="b"/>
              <a:pathLst>
                <a:path w="89226" h="209442" extrusionOk="0">
                  <a:moveTo>
                    <a:pt x="89226" y="0"/>
                  </a:moveTo>
                  <a:lnTo>
                    <a:pt x="0" y="62"/>
                  </a:lnTo>
                  <a:cubicBezTo>
                    <a:pt x="0" y="10531"/>
                    <a:pt x="14734" y="10531"/>
                    <a:pt x="14734" y="21000"/>
                  </a:cubicBezTo>
                  <a:cubicBezTo>
                    <a:pt x="14734" y="31469"/>
                    <a:pt x="0" y="31469"/>
                    <a:pt x="0" y="41938"/>
                  </a:cubicBezTo>
                  <a:cubicBezTo>
                    <a:pt x="0" y="52391"/>
                    <a:pt x="14734" y="52391"/>
                    <a:pt x="14734" y="62860"/>
                  </a:cubicBezTo>
                  <a:cubicBezTo>
                    <a:pt x="14734" y="73345"/>
                    <a:pt x="0" y="73345"/>
                    <a:pt x="0" y="83814"/>
                  </a:cubicBezTo>
                  <a:cubicBezTo>
                    <a:pt x="0" y="94283"/>
                    <a:pt x="14734" y="94283"/>
                    <a:pt x="14734" y="104752"/>
                  </a:cubicBezTo>
                  <a:cubicBezTo>
                    <a:pt x="14734" y="115221"/>
                    <a:pt x="0" y="115221"/>
                    <a:pt x="0" y="125690"/>
                  </a:cubicBezTo>
                  <a:cubicBezTo>
                    <a:pt x="0" y="136159"/>
                    <a:pt x="14734" y="136159"/>
                    <a:pt x="14734" y="146628"/>
                  </a:cubicBezTo>
                  <a:cubicBezTo>
                    <a:pt x="14734" y="157097"/>
                    <a:pt x="0" y="157097"/>
                    <a:pt x="0" y="167566"/>
                  </a:cubicBezTo>
                  <a:cubicBezTo>
                    <a:pt x="0" y="178035"/>
                    <a:pt x="14734" y="178035"/>
                    <a:pt x="14734" y="188504"/>
                  </a:cubicBezTo>
                  <a:cubicBezTo>
                    <a:pt x="14734" y="198972"/>
                    <a:pt x="0" y="198972"/>
                    <a:pt x="0" y="209441"/>
                  </a:cubicBezTo>
                  <a:lnTo>
                    <a:pt x="89226" y="209441"/>
                  </a:lnTo>
                  <a:lnTo>
                    <a:pt x="89226" y="0"/>
                  </a:lnTo>
                  <a:close/>
                </a:path>
              </a:pathLst>
            </a:custGeom>
            <a:solidFill>
              <a:srgbClr val="FEB5B9">
                <a:alpha val="38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8"/>
            <p:cNvSpPr/>
            <p:nvPr/>
          </p:nvSpPr>
          <p:spPr>
            <a:xfrm>
              <a:off x="7469550" y="-13550"/>
              <a:ext cx="1674300" cy="5161200"/>
            </a:xfrm>
            <a:prstGeom prst="rect">
              <a:avLst/>
            </a:prstGeom>
            <a:solidFill>
              <a:srgbClr val="FEB5B9">
                <a:alpha val="38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 name="Google Shape;91;p18"/>
          <p:cNvSpPr/>
          <p:nvPr>
            <p:custDataLst>
              <p:tags r:id="rId2"/>
            </p:custDataLst>
          </p:nvPr>
        </p:nvSpPr>
        <p:spPr>
          <a:xfrm>
            <a:off x="4299300" y="1489104"/>
            <a:ext cx="4007400" cy="2868000"/>
          </a:xfrm>
          <a:prstGeom prst="round2DiagRect">
            <a:avLst>
              <a:gd name="adj1" fmla="val 2822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18"/>
          <p:cNvSpPr txBox="1">
            <a:spLocks noGrp="1"/>
          </p:cNvSpPr>
          <p:nvPr>
            <p:ph type="subTitle" idx="1"/>
            <p:custDataLst>
              <p:tags r:id="rId3"/>
            </p:custDataLst>
          </p:nvPr>
        </p:nvSpPr>
        <p:spPr>
          <a:xfrm flipH="1">
            <a:off x="4767047" y="3047556"/>
            <a:ext cx="3071905"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accent1"/>
                </a:solidFill>
              </a:rPr>
              <a:t>Un outil d’études pour les agents de Santé Publique France</a:t>
            </a:r>
            <a:endParaRPr dirty="0">
              <a:solidFill>
                <a:schemeClr val="accent1"/>
              </a:solidFill>
            </a:endParaRPr>
          </a:p>
        </p:txBody>
      </p:sp>
      <p:sp>
        <p:nvSpPr>
          <p:cNvPr id="93" name="Google Shape;93;p18"/>
          <p:cNvSpPr txBox="1">
            <a:spLocks noGrp="1"/>
          </p:cNvSpPr>
          <p:nvPr>
            <p:ph type="ctrTitle"/>
            <p:custDataLst>
              <p:tags r:id="rId4"/>
            </p:custDataLst>
          </p:nvPr>
        </p:nvSpPr>
        <p:spPr>
          <a:xfrm flipH="1">
            <a:off x="4573775" y="2408510"/>
            <a:ext cx="33942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accent1"/>
                </a:solidFill>
              </a:rPr>
              <a:t>OpenFoodFacts</a:t>
            </a:r>
            <a:endParaRPr dirty="0">
              <a:solidFill>
                <a:schemeClr val="accent1"/>
              </a:solidFill>
              <a:latin typeface="Saira ExtraCondensed ExtraConde"/>
              <a:ea typeface="Saira ExtraCondensed ExtraConde"/>
              <a:cs typeface="Saira ExtraCondensed ExtraConde"/>
              <a:sym typeface="Saira ExtraCondensed SemiBold"/>
            </a:endParaRPr>
          </a:p>
        </p:txBody>
      </p:sp>
      <p:pic>
        <p:nvPicPr>
          <p:cNvPr id="3" name="Image 2">
            <a:extLst>
              <a:ext uri="{FF2B5EF4-FFF2-40B4-BE49-F238E27FC236}">
                <a16:creationId xmlns:a16="http://schemas.microsoft.com/office/drawing/2014/main" id="{12E5A78F-192F-4B82-A12E-75342B7C5456}"/>
              </a:ext>
            </a:extLst>
          </p:cNvPr>
          <p:cNvPicPr>
            <a:picLocks noChangeAspect="1"/>
          </p:cNvPicPr>
          <p:nvPr>
            <p:custDataLst>
              <p:tags r:id="rId5"/>
            </p:custDataLst>
          </p:nvPr>
        </p:nvPicPr>
        <p:blipFill>
          <a:blip r:embed="rId10"/>
          <a:stretch>
            <a:fillRect/>
          </a:stretch>
        </p:blipFill>
        <p:spPr>
          <a:xfrm>
            <a:off x="7638436" y="1617964"/>
            <a:ext cx="499379" cy="384138"/>
          </a:xfrm>
          <a:prstGeom prst="rect">
            <a:avLst/>
          </a:prstGeom>
        </p:spPr>
      </p:pic>
      <p:pic>
        <p:nvPicPr>
          <p:cNvPr id="5" name="Image 4">
            <a:extLst>
              <a:ext uri="{FF2B5EF4-FFF2-40B4-BE49-F238E27FC236}">
                <a16:creationId xmlns:a16="http://schemas.microsoft.com/office/drawing/2014/main" id="{AF372BC7-6980-4253-B879-A4F1CEF8F027}"/>
              </a:ext>
            </a:extLst>
          </p:cNvPr>
          <p:cNvPicPr>
            <a:picLocks noChangeAspect="1"/>
          </p:cNvPicPr>
          <p:nvPr>
            <p:custDataLst>
              <p:tags r:id="rId6"/>
            </p:custDataLst>
          </p:nvPr>
        </p:nvPicPr>
        <p:blipFill>
          <a:blip r:embed="rId11"/>
          <a:stretch>
            <a:fillRect/>
          </a:stretch>
        </p:blipFill>
        <p:spPr>
          <a:xfrm>
            <a:off x="6029628" y="3845511"/>
            <a:ext cx="681096" cy="38413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24"/>
          <p:cNvPicPr preferRelativeResize="0"/>
          <p:nvPr>
            <p:custDataLst>
              <p:tags r:id="rId1"/>
            </p:custDataLst>
          </p:nvPr>
        </p:nvPicPr>
        <p:blipFill>
          <a:blip r:embed="rId17">
            <a:alphaModFix/>
          </a:blip>
          <a:stretch>
            <a:fillRect/>
          </a:stretch>
        </p:blipFill>
        <p:spPr>
          <a:xfrm>
            <a:off x="619950" y="-1453575"/>
            <a:ext cx="7904099" cy="3712923"/>
          </a:xfrm>
          <a:prstGeom prst="rect">
            <a:avLst/>
          </a:prstGeom>
          <a:noFill/>
          <a:ln>
            <a:noFill/>
          </a:ln>
        </p:spPr>
      </p:pic>
      <p:sp>
        <p:nvSpPr>
          <p:cNvPr id="191" name="Google Shape;191;p24"/>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Nettoyage en Surface</a:t>
            </a:r>
            <a:endParaRPr dirty="0"/>
          </a:p>
        </p:txBody>
      </p:sp>
      <p:sp>
        <p:nvSpPr>
          <p:cNvPr id="192" name="Google Shape;192;p24"/>
          <p:cNvSpPr txBox="1"/>
          <p:nvPr>
            <p:custDataLst>
              <p:tags r:id="rId3"/>
            </p:custDataLst>
          </p:nvPr>
        </p:nvSpPr>
        <p:spPr>
          <a:xfrm>
            <a:off x="6700125" y="3106325"/>
            <a:ext cx="1602900" cy="475500"/>
          </a:xfrm>
          <a:prstGeom prst="rect">
            <a:avLst/>
          </a:prstGeom>
          <a:noFill/>
          <a:ln>
            <a:noFill/>
          </a:ln>
        </p:spPr>
        <p:txBody>
          <a:bodyPr spcFirstLastPara="1" wrap="square" lIns="0" tIns="4775" rIns="0" bIns="0" anchor="t" anchorCtr="0">
            <a:noAutofit/>
          </a:bodyPr>
          <a:lstStyle/>
          <a:p>
            <a:pPr marL="0" marR="0" lvl="0" indent="0" algn="ctr" rtl="0">
              <a:lnSpc>
                <a:spcPct val="115000"/>
              </a:lnSpc>
              <a:spcBef>
                <a:spcPts val="0"/>
              </a:spcBef>
              <a:spcAft>
                <a:spcPts val="0"/>
              </a:spcAft>
              <a:buNone/>
            </a:pPr>
            <a:r>
              <a:rPr lang="es" sz="1100" dirty="0">
                <a:solidFill>
                  <a:schemeClr val="dk1"/>
                </a:solidFill>
                <a:latin typeface="Muli"/>
                <a:ea typeface="Muli"/>
                <a:cs typeface="Muli"/>
                <a:sym typeface="Muli"/>
              </a:rPr>
              <a:t>N</a:t>
            </a:r>
            <a:r>
              <a:rPr lang="fr-FR" sz="1100" dirty="0">
                <a:solidFill>
                  <a:schemeClr val="dk1"/>
                </a:solidFill>
                <a:latin typeface="Muli"/>
                <a:ea typeface="Muli"/>
                <a:cs typeface="Muli"/>
                <a:sym typeface="Muli"/>
              </a:rPr>
              <a:t>é</a:t>
            </a:r>
            <a:r>
              <a:rPr lang="es" sz="1100" dirty="0">
                <a:solidFill>
                  <a:schemeClr val="dk1"/>
                </a:solidFill>
                <a:latin typeface="Muli"/>
                <a:ea typeface="Muli"/>
                <a:cs typeface="Muli"/>
                <a:sym typeface="Muli"/>
              </a:rPr>
              <a:t>cessite une analyse approfond</a:t>
            </a:r>
            <a:r>
              <a:rPr lang="fr-FR" sz="1100" dirty="0" err="1">
                <a:solidFill>
                  <a:schemeClr val="dk1"/>
                </a:solidFill>
                <a:latin typeface="Muli"/>
                <a:ea typeface="Muli"/>
                <a:cs typeface="Muli"/>
                <a:sym typeface="Muli"/>
              </a:rPr>
              <a:t>ie</a:t>
            </a:r>
            <a:endParaRPr sz="1100" dirty="0">
              <a:solidFill>
                <a:schemeClr val="dk1"/>
              </a:solidFill>
              <a:latin typeface="Muli"/>
              <a:ea typeface="Muli"/>
              <a:cs typeface="Muli"/>
              <a:sym typeface="Muli"/>
            </a:endParaRPr>
          </a:p>
        </p:txBody>
      </p:sp>
      <p:sp>
        <p:nvSpPr>
          <p:cNvPr id="193" name="Google Shape;193;p24"/>
          <p:cNvSpPr txBox="1"/>
          <p:nvPr>
            <p:custDataLst>
              <p:tags r:id="rId4"/>
            </p:custDataLst>
          </p:nvPr>
        </p:nvSpPr>
        <p:spPr>
          <a:xfrm>
            <a:off x="811250" y="3106325"/>
            <a:ext cx="1602900" cy="475500"/>
          </a:xfrm>
          <a:prstGeom prst="rect">
            <a:avLst/>
          </a:prstGeom>
          <a:noFill/>
          <a:ln>
            <a:noFill/>
          </a:ln>
        </p:spPr>
        <p:txBody>
          <a:bodyPr spcFirstLastPara="1" wrap="square" lIns="0" tIns="4775" rIns="0" bIns="0" anchor="t" anchorCtr="0">
            <a:noAutofit/>
          </a:bodyPr>
          <a:lstStyle/>
          <a:p>
            <a:pPr marL="0" marR="0" lvl="0" indent="0" algn="ctr" rtl="0">
              <a:lnSpc>
                <a:spcPct val="115000"/>
              </a:lnSpc>
              <a:spcBef>
                <a:spcPts val="0"/>
              </a:spcBef>
              <a:spcAft>
                <a:spcPts val="0"/>
              </a:spcAft>
              <a:buNone/>
            </a:pPr>
            <a:r>
              <a:rPr lang="fr-FR" sz="1100" dirty="0">
                <a:solidFill>
                  <a:schemeClr val="dk1"/>
                </a:solidFill>
                <a:latin typeface="Muli"/>
                <a:ea typeface="Muli"/>
                <a:cs typeface="Muli"/>
                <a:sym typeface="Muli"/>
              </a:rPr>
              <a:t>Réduction du nombre de lignes à </a:t>
            </a:r>
            <a:r>
              <a:rPr lang="fr-FR" sz="1100" b="1" dirty="0">
                <a:solidFill>
                  <a:schemeClr val="dk1"/>
                </a:solidFill>
                <a:latin typeface="Muli"/>
                <a:ea typeface="Muli"/>
                <a:cs typeface="Muli"/>
                <a:sym typeface="Muli"/>
              </a:rPr>
              <a:t>1 664 009</a:t>
            </a:r>
            <a:r>
              <a:rPr lang="fr-FR" sz="1100" dirty="0">
                <a:solidFill>
                  <a:schemeClr val="dk1"/>
                </a:solidFill>
                <a:latin typeface="Muli"/>
                <a:ea typeface="Muli"/>
                <a:cs typeface="Muli"/>
                <a:sym typeface="Muli"/>
              </a:rPr>
              <a:t>.</a:t>
            </a:r>
            <a:endParaRPr sz="1100" dirty="0">
              <a:solidFill>
                <a:schemeClr val="dk1"/>
              </a:solidFill>
              <a:latin typeface="Muli"/>
              <a:ea typeface="Muli"/>
              <a:cs typeface="Muli"/>
              <a:sym typeface="Muli"/>
            </a:endParaRPr>
          </a:p>
        </p:txBody>
      </p:sp>
      <p:sp>
        <p:nvSpPr>
          <p:cNvPr id="194" name="Google Shape;194;p24"/>
          <p:cNvSpPr txBox="1"/>
          <p:nvPr>
            <p:custDataLst>
              <p:tags r:id="rId5"/>
            </p:custDataLst>
          </p:nvPr>
        </p:nvSpPr>
        <p:spPr>
          <a:xfrm>
            <a:off x="6626711" y="2686800"/>
            <a:ext cx="1855694"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Valeurs manquantes</a:t>
            </a:r>
            <a:endParaRPr sz="2400" b="1" dirty="0">
              <a:solidFill>
                <a:schemeClr val="accent2"/>
              </a:solidFill>
              <a:latin typeface="Amatic SC"/>
              <a:ea typeface="Amatic SC"/>
              <a:cs typeface="Amatic SC"/>
              <a:sym typeface="Amatic SC"/>
            </a:endParaRPr>
          </a:p>
        </p:txBody>
      </p:sp>
      <p:sp>
        <p:nvSpPr>
          <p:cNvPr id="195" name="Google Shape;195;p24"/>
          <p:cNvSpPr txBox="1"/>
          <p:nvPr>
            <p:custDataLst>
              <p:tags r:id="rId6"/>
            </p:custDataLst>
          </p:nvPr>
        </p:nvSpPr>
        <p:spPr>
          <a:xfrm>
            <a:off x="811250" y="2686800"/>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Les objets</a:t>
            </a:r>
            <a:endParaRPr sz="2400" b="1" dirty="0">
              <a:solidFill>
                <a:schemeClr val="accent2"/>
              </a:solidFill>
              <a:latin typeface="Amatic SC"/>
              <a:ea typeface="Amatic SC"/>
              <a:cs typeface="Amatic SC"/>
              <a:sym typeface="Amatic SC"/>
            </a:endParaRPr>
          </a:p>
        </p:txBody>
      </p:sp>
      <p:sp>
        <p:nvSpPr>
          <p:cNvPr id="196" name="Google Shape;196;p24"/>
          <p:cNvSpPr txBox="1"/>
          <p:nvPr>
            <p:custDataLst>
              <p:tags r:id="rId7"/>
            </p:custDataLst>
          </p:nvPr>
        </p:nvSpPr>
        <p:spPr>
          <a:xfrm>
            <a:off x="4737175" y="3804150"/>
            <a:ext cx="1602900" cy="475500"/>
          </a:xfrm>
          <a:prstGeom prst="rect">
            <a:avLst/>
          </a:prstGeom>
          <a:noFill/>
          <a:ln>
            <a:noFill/>
          </a:ln>
        </p:spPr>
        <p:txBody>
          <a:bodyPr spcFirstLastPara="1" wrap="square" lIns="0" tIns="4775" rIns="0" bIns="0" anchor="t" anchorCtr="0">
            <a:noAutofit/>
          </a:bodyPr>
          <a:lstStyle/>
          <a:p>
            <a:pPr marL="0" marR="0" lvl="0" indent="0" algn="ctr" rtl="0">
              <a:lnSpc>
                <a:spcPct val="115000"/>
              </a:lnSpc>
              <a:spcBef>
                <a:spcPts val="0"/>
              </a:spcBef>
              <a:spcAft>
                <a:spcPts val="0"/>
              </a:spcAft>
              <a:buNone/>
            </a:pPr>
            <a:r>
              <a:rPr lang="fr-FR" sz="1100" dirty="0">
                <a:solidFill>
                  <a:schemeClr val="dk1"/>
                </a:solidFill>
                <a:latin typeface="Muli"/>
                <a:ea typeface="Muli"/>
                <a:cs typeface="Muli"/>
                <a:sym typeface="Muli"/>
              </a:rPr>
              <a:t>Réduction du nombre de lignes à </a:t>
            </a:r>
            <a:r>
              <a:rPr lang="fr-FR" sz="1100" b="1" dirty="0">
                <a:solidFill>
                  <a:schemeClr val="dk1"/>
                </a:solidFill>
                <a:latin typeface="Muli"/>
                <a:ea typeface="Muli"/>
                <a:cs typeface="Muli"/>
                <a:sym typeface="Muli"/>
              </a:rPr>
              <a:t>769 290</a:t>
            </a:r>
            <a:r>
              <a:rPr lang="fr-FR" sz="1100" dirty="0">
                <a:solidFill>
                  <a:schemeClr val="dk1"/>
                </a:solidFill>
                <a:latin typeface="Muli"/>
                <a:ea typeface="Muli"/>
                <a:cs typeface="Muli"/>
                <a:sym typeface="Muli"/>
              </a:rPr>
              <a:t>.</a:t>
            </a:r>
          </a:p>
        </p:txBody>
      </p:sp>
      <p:sp>
        <p:nvSpPr>
          <p:cNvPr id="197" name="Google Shape;197;p24"/>
          <p:cNvSpPr txBox="1"/>
          <p:nvPr>
            <p:custDataLst>
              <p:tags r:id="rId8"/>
            </p:custDataLst>
          </p:nvPr>
        </p:nvSpPr>
        <p:spPr>
          <a:xfrm>
            <a:off x="4737167" y="33913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Vendu en France</a:t>
            </a:r>
            <a:endParaRPr sz="2400" b="1" dirty="0">
              <a:solidFill>
                <a:schemeClr val="accent2"/>
              </a:solidFill>
              <a:latin typeface="Amatic SC"/>
              <a:ea typeface="Amatic SC"/>
              <a:cs typeface="Amatic SC"/>
              <a:sym typeface="Amatic SC"/>
            </a:endParaRPr>
          </a:p>
        </p:txBody>
      </p:sp>
      <p:sp>
        <p:nvSpPr>
          <p:cNvPr id="198" name="Google Shape;198;p24"/>
          <p:cNvSpPr txBox="1"/>
          <p:nvPr>
            <p:custDataLst>
              <p:tags r:id="rId9"/>
            </p:custDataLst>
          </p:nvPr>
        </p:nvSpPr>
        <p:spPr>
          <a:xfrm>
            <a:off x="2774208" y="33913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fr-FR" sz="2400" b="1" dirty="0">
                <a:solidFill>
                  <a:schemeClr val="accent2"/>
                </a:solidFill>
                <a:latin typeface="Amatic SC"/>
                <a:ea typeface="Amatic SC"/>
                <a:cs typeface="Amatic SC"/>
                <a:sym typeface="Amatic SC"/>
              </a:rPr>
              <a:t>Les numériques</a:t>
            </a:r>
          </a:p>
        </p:txBody>
      </p:sp>
      <p:sp>
        <p:nvSpPr>
          <p:cNvPr id="199" name="Google Shape;199;p24"/>
          <p:cNvSpPr txBox="1"/>
          <p:nvPr>
            <p:custDataLst>
              <p:tags r:id="rId10"/>
            </p:custDataLst>
          </p:nvPr>
        </p:nvSpPr>
        <p:spPr>
          <a:xfrm>
            <a:off x="2774200" y="3804150"/>
            <a:ext cx="1602900" cy="475500"/>
          </a:xfrm>
          <a:prstGeom prst="rect">
            <a:avLst/>
          </a:prstGeom>
          <a:noFill/>
          <a:ln>
            <a:noFill/>
          </a:ln>
        </p:spPr>
        <p:txBody>
          <a:bodyPr spcFirstLastPara="1" wrap="square" lIns="0" tIns="4775" rIns="0" bIns="0" anchor="t" anchorCtr="0">
            <a:noAutofit/>
          </a:bodyPr>
          <a:lstStyle/>
          <a:p>
            <a:pPr marL="0" marR="0" lvl="0" indent="0" algn="ctr" rtl="0">
              <a:lnSpc>
                <a:spcPct val="115000"/>
              </a:lnSpc>
              <a:spcBef>
                <a:spcPts val="0"/>
              </a:spcBef>
              <a:spcAft>
                <a:spcPts val="0"/>
              </a:spcAft>
              <a:buNone/>
            </a:pPr>
            <a:r>
              <a:rPr lang="fr-FR" sz="1100" dirty="0">
                <a:solidFill>
                  <a:schemeClr val="dk1"/>
                </a:solidFill>
                <a:latin typeface="Muli"/>
                <a:ea typeface="Muli"/>
                <a:cs typeface="Muli"/>
                <a:sym typeface="Muli"/>
              </a:rPr>
              <a:t>Réduction du nombre de lignes à </a:t>
            </a:r>
            <a:r>
              <a:rPr lang="fr-FR" sz="1100" b="1" dirty="0">
                <a:solidFill>
                  <a:schemeClr val="dk1"/>
                </a:solidFill>
                <a:latin typeface="Muli"/>
                <a:ea typeface="Muli"/>
                <a:cs typeface="Muli"/>
                <a:sym typeface="Muli"/>
              </a:rPr>
              <a:t>1 662 721</a:t>
            </a:r>
            <a:r>
              <a:rPr lang="fr-FR" sz="1100" dirty="0">
                <a:solidFill>
                  <a:schemeClr val="dk1"/>
                </a:solidFill>
                <a:latin typeface="Muli"/>
                <a:ea typeface="Muli"/>
                <a:cs typeface="Muli"/>
                <a:sym typeface="Muli"/>
              </a:rPr>
              <a:t>.</a:t>
            </a:r>
          </a:p>
        </p:txBody>
      </p:sp>
      <p:cxnSp>
        <p:nvCxnSpPr>
          <p:cNvPr id="200" name="Google Shape;200;p24"/>
          <p:cNvCxnSpPr/>
          <p:nvPr>
            <p:custDataLst>
              <p:tags r:id="rId11"/>
            </p:custDataLst>
          </p:nvPr>
        </p:nvCxnSpPr>
        <p:spPr>
          <a:xfrm rot="-5400000">
            <a:off x="1339250" y="1854450"/>
            <a:ext cx="1105800" cy="558900"/>
          </a:xfrm>
          <a:prstGeom prst="curvedConnector3">
            <a:avLst>
              <a:gd name="adj1" fmla="val 50000"/>
            </a:avLst>
          </a:prstGeom>
          <a:noFill/>
          <a:ln w="19050" cap="flat" cmpd="sng">
            <a:solidFill>
              <a:schemeClr val="accent2"/>
            </a:solidFill>
            <a:prstDash val="solid"/>
            <a:round/>
            <a:headEnd type="none" w="med" len="med"/>
            <a:tailEnd type="none" w="med" len="med"/>
          </a:ln>
        </p:spPr>
      </p:cxnSp>
      <p:cxnSp>
        <p:nvCxnSpPr>
          <p:cNvPr id="201" name="Google Shape;201;p24"/>
          <p:cNvCxnSpPr>
            <a:stCxn id="198" idx="0"/>
          </p:cNvCxnSpPr>
          <p:nvPr>
            <p:custDataLst>
              <p:tags r:id="rId12"/>
            </p:custDataLst>
          </p:nvPr>
        </p:nvCxnSpPr>
        <p:spPr>
          <a:xfrm rot="-5400000">
            <a:off x="3303558" y="2446688"/>
            <a:ext cx="1216800" cy="672600"/>
          </a:xfrm>
          <a:prstGeom prst="curvedConnector3">
            <a:avLst>
              <a:gd name="adj1" fmla="val 50000"/>
            </a:avLst>
          </a:prstGeom>
          <a:noFill/>
          <a:ln w="19050" cap="flat" cmpd="sng">
            <a:solidFill>
              <a:schemeClr val="accent2"/>
            </a:solidFill>
            <a:prstDash val="solid"/>
            <a:round/>
            <a:headEnd type="none" w="med" len="med"/>
            <a:tailEnd type="none" w="med" len="med"/>
          </a:ln>
        </p:spPr>
      </p:cxnSp>
      <p:cxnSp>
        <p:nvCxnSpPr>
          <p:cNvPr id="202" name="Google Shape;202;p24"/>
          <p:cNvCxnSpPr>
            <a:stCxn id="197" idx="0"/>
          </p:cNvCxnSpPr>
          <p:nvPr>
            <p:custDataLst>
              <p:tags r:id="rId13"/>
            </p:custDataLst>
          </p:nvPr>
        </p:nvCxnSpPr>
        <p:spPr>
          <a:xfrm rot="5400000" flipH="1">
            <a:off x="4582217" y="2434988"/>
            <a:ext cx="1222500" cy="690300"/>
          </a:xfrm>
          <a:prstGeom prst="curvedConnector3">
            <a:avLst>
              <a:gd name="adj1" fmla="val 50000"/>
            </a:avLst>
          </a:prstGeom>
          <a:noFill/>
          <a:ln w="19050" cap="flat" cmpd="sng">
            <a:solidFill>
              <a:schemeClr val="accent2"/>
            </a:solidFill>
            <a:prstDash val="solid"/>
            <a:round/>
            <a:headEnd type="none" w="med" len="med"/>
            <a:tailEnd type="none" w="med" len="med"/>
          </a:ln>
        </p:spPr>
      </p:cxnSp>
      <p:cxnSp>
        <p:nvCxnSpPr>
          <p:cNvPr id="203" name="Google Shape;203;p24"/>
          <p:cNvCxnSpPr>
            <a:cxnSpLocks/>
            <a:stCxn id="194" idx="0"/>
          </p:cNvCxnSpPr>
          <p:nvPr>
            <p:custDataLst>
              <p:tags r:id="rId14"/>
            </p:custDataLst>
          </p:nvPr>
        </p:nvCxnSpPr>
        <p:spPr>
          <a:xfrm rot="16200000" flipV="1">
            <a:off x="6648617" y="1780859"/>
            <a:ext cx="1239000" cy="572882"/>
          </a:xfrm>
          <a:prstGeom prst="curvedConnector3">
            <a:avLst>
              <a:gd name="adj1" fmla="val 50000"/>
            </a:avLst>
          </a:prstGeom>
          <a:noFill/>
          <a:ln w="19050"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500"/>
                                        <p:tgtEl>
                                          <p:spTgt spid="19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9"/>
                                        </p:tgtEl>
                                        <p:attrNameLst>
                                          <p:attrName>style.visibility</p:attrName>
                                        </p:attrNameLst>
                                      </p:cBhvr>
                                      <p:to>
                                        <p:strVal val="visible"/>
                                      </p:to>
                                    </p:set>
                                    <p:animEffect transition="in" filter="fade">
                                      <p:cBhvr>
                                        <p:cTn id="12" dur="500"/>
                                        <p:tgtEl>
                                          <p:spTgt spid="19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6"/>
                                        </p:tgtEl>
                                        <p:attrNameLst>
                                          <p:attrName>style.visibility</p:attrName>
                                        </p:attrNameLst>
                                      </p:cBhvr>
                                      <p:to>
                                        <p:strVal val="visible"/>
                                      </p:to>
                                    </p:set>
                                    <p:animEffect transition="in" filter="fade">
                                      <p:cBhvr>
                                        <p:cTn id="17" dur="500"/>
                                        <p:tgtEl>
                                          <p:spTgt spid="19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2"/>
                                        </p:tgtEl>
                                        <p:attrNameLst>
                                          <p:attrName>style.visibility</p:attrName>
                                        </p:attrNameLst>
                                      </p:cBhvr>
                                      <p:to>
                                        <p:strVal val="visible"/>
                                      </p:to>
                                    </p:set>
                                    <p:animEffect transition="in" filter="fade">
                                      <p:cBhvr>
                                        <p:cTn id="22"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p:bldP spid="193" grpId="0"/>
      <p:bldP spid="196" grpId="0"/>
      <p:bldP spid="19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18" name="Google Shape;224;p26">
            <a:extLst>
              <a:ext uri="{FF2B5EF4-FFF2-40B4-BE49-F238E27FC236}">
                <a16:creationId xmlns:a16="http://schemas.microsoft.com/office/drawing/2014/main" id="{A17CBEA4-AF9A-4FA4-8AAC-4679A7BA10F8}"/>
              </a:ext>
            </a:extLst>
          </p:cNvPr>
          <p:cNvPicPr preferRelativeResize="0"/>
          <p:nvPr>
            <p:custDataLst>
              <p:tags r:id="rId1"/>
            </p:custDataLst>
          </p:nvPr>
        </p:nvPicPr>
        <p:blipFill>
          <a:blip r:embed="rId14">
            <a:alphaModFix/>
          </a:blip>
          <a:stretch>
            <a:fillRect/>
          </a:stretch>
        </p:blipFill>
        <p:spPr>
          <a:xfrm rot="15657134">
            <a:off x="7557181" y="3610919"/>
            <a:ext cx="1501723" cy="1885942"/>
          </a:xfrm>
          <a:prstGeom prst="rect">
            <a:avLst/>
          </a:prstGeom>
          <a:noFill/>
          <a:ln>
            <a:noFill/>
          </a:ln>
        </p:spPr>
      </p:pic>
      <p:pic>
        <p:nvPicPr>
          <p:cNvPr id="19" name="Google Shape;225;p26">
            <a:extLst>
              <a:ext uri="{FF2B5EF4-FFF2-40B4-BE49-F238E27FC236}">
                <a16:creationId xmlns:a16="http://schemas.microsoft.com/office/drawing/2014/main" id="{9D2CEAB5-282D-47DE-A597-9F52D7A8AA2C}"/>
              </a:ext>
            </a:extLst>
          </p:cNvPr>
          <p:cNvPicPr preferRelativeResize="0"/>
          <p:nvPr>
            <p:custDataLst>
              <p:tags r:id="rId2"/>
            </p:custDataLst>
          </p:nvPr>
        </p:nvPicPr>
        <p:blipFill rotWithShape="1">
          <a:blip r:embed="rId15">
            <a:alphaModFix/>
          </a:blip>
          <a:srcRect l="27166" r="7182"/>
          <a:stretch/>
        </p:blipFill>
        <p:spPr>
          <a:xfrm rot="17253393" flipH="1">
            <a:off x="-18363" y="3990425"/>
            <a:ext cx="877802" cy="1318175"/>
          </a:xfrm>
          <a:prstGeom prst="rect">
            <a:avLst/>
          </a:prstGeom>
          <a:noFill/>
          <a:ln>
            <a:noFill/>
          </a:ln>
        </p:spPr>
      </p:pic>
      <p:sp>
        <p:nvSpPr>
          <p:cNvPr id="212" name="Google Shape;212;p25"/>
          <p:cNvSpPr txBox="1">
            <a:spLocks noGrp="1"/>
          </p:cNvSpPr>
          <p:nvPr>
            <p:ph type="ctrTitle"/>
            <p:custDataLst>
              <p:tags r:id="rId3"/>
            </p:custDataLst>
          </p:nvPr>
        </p:nvSpPr>
        <p:spPr>
          <a:xfrm>
            <a:off x="619950" y="168504"/>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Nettoyage en profondeur</a:t>
            </a:r>
          </a:p>
        </p:txBody>
      </p:sp>
      <p:pic>
        <p:nvPicPr>
          <p:cNvPr id="5126" name="Picture 6" descr="Axis free icon">
            <a:extLst>
              <a:ext uri="{FF2B5EF4-FFF2-40B4-BE49-F238E27FC236}">
                <a16:creationId xmlns:a16="http://schemas.microsoft.com/office/drawing/2014/main" id="{6E171336-C848-4132-8976-99D1747A8494}"/>
              </a:ext>
            </a:extLst>
          </p:cNvPr>
          <p:cNvPicPr>
            <a:picLocks noChangeAspect="1" noChangeArrowheads="1"/>
          </p:cNvPicPr>
          <p:nvPr>
            <p:custDataLst>
              <p:tags r:id="rId4"/>
            </p:custDataLst>
          </p:nvPr>
        </p:nvPicPr>
        <p:blipFill>
          <a:blip r:embed="rId16">
            <a:extLst>
              <a:ext uri="{28A0092B-C50C-407E-A947-70E740481C1C}">
                <a14:useLocalDpi xmlns:a14="http://schemas.microsoft.com/office/drawing/2010/main" val="0"/>
              </a:ext>
            </a:extLst>
          </a:blip>
          <a:srcRect/>
          <a:stretch>
            <a:fillRect/>
          </a:stretch>
        </p:blipFill>
        <p:spPr bwMode="auto">
          <a:xfrm>
            <a:off x="6532773"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95;p24">
            <a:extLst>
              <a:ext uri="{FF2B5EF4-FFF2-40B4-BE49-F238E27FC236}">
                <a16:creationId xmlns:a16="http://schemas.microsoft.com/office/drawing/2014/main" id="{22B24D6C-3E32-4C9D-8205-31C5C75E6044}"/>
              </a:ext>
            </a:extLst>
          </p:cNvPr>
          <p:cNvSpPr txBox="1"/>
          <p:nvPr>
            <p:custDataLst>
              <p:tags r:id="rId5"/>
            </p:custDataLst>
          </p:nvPr>
        </p:nvSpPr>
        <p:spPr>
          <a:xfrm>
            <a:off x="824288"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sp>
        <p:nvSpPr>
          <p:cNvPr id="16" name="Google Shape;195;p24">
            <a:extLst>
              <a:ext uri="{FF2B5EF4-FFF2-40B4-BE49-F238E27FC236}">
                <a16:creationId xmlns:a16="http://schemas.microsoft.com/office/drawing/2014/main" id="{3B966B3D-230B-4465-B1C1-EBCD9E5DBB79}"/>
              </a:ext>
            </a:extLst>
          </p:cNvPr>
          <p:cNvSpPr txBox="1"/>
          <p:nvPr>
            <p:custDataLst>
              <p:tags r:id="rId6"/>
            </p:custDataLst>
          </p:nvPr>
        </p:nvSpPr>
        <p:spPr>
          <a:xfrm>
            <a:off x="3770550" y="364779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Fichier </a:t>
            </a:r>
            <a:r>
              <a:rPr lang="fr-FR" sz="2400" b="1" dirty="0">
                <a:solidFill>
                  <a:schemeClr val="accent2"/>
                </a:solidFill>
                <a:latin typeface="Amatic SC"/>
                <a:ea typeface="Amatic SC"/>
                <a:cs typeface="Amatic SC"/>
                <a:sym typeface="Amatic SC"/>
              </a:rPr>
              <a:t>e</a:t>
            </a:r>
            <a:r>
              <a:rPr lang="es" sz="2400" b="1" dirty="0">
                <a:solidFill>
                  <a:schemeClr val="accent2"/>
                </a:solidFill>
                <a:latin typeface="Amatic SC"/>
                <a:ea typeface="Amatic SC"/>
                <a:cs typeface="Amatic SC"/>
                <a:sym typeface="Amatic SC"/>
              </a:rPr>
              <a:t>xterne</a:t>
            </a:r>
            <a:endParaRPr sz="2400" b="1" dirty="0">
              <a:solidFill>
                <a:schemeClr val="accent2"/>
              </a:solidFill>
              <a:latin typeface="Amatic SC"/>
              <a:ea typeface="Amatic SC"/>
              <a:cs typeface="Amatic SC"/>
              <a:sym typeface="Amatic SC"/>
            </a:endParaRPr>
          </a:p>
        </p:txBody>
      </p:sp>
      <p:sp>
        <p:nvSpPr>
          <p:cNvPr id="17" name="Google Shape;195;p24">
            <a:extLst>
              <a:ext uri="{FF2B5EF4-FFF2-40B4-BE49-F238E27FC236}">
                <a16:creationId xmlns:a16="http://schemas.microsoft.com/office/drawing/2014/main" id="{36CBE3F6-71FC-44B9-AE14-82EE8CF7FD10}"/>
              </a:ext>
            </a:extLst>
          </p:cNvPr>
          <p:cNvSpPr txBox="1"/>
          <p:nvPr>
            <p:custDataLst>
              <p:tags r:id="rId7"/>
            </p:custDataLst>
          </p:nvPr>
        </p:nvSpPr>
        <p:spPr>
          <a:xfrm>
            <a:off x="6381779"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Maths/Stats</a:t>
            </a:r>
            <a:endParaRPr sz="2400" b="1" dirty="0">
              <a:solidFill>
                <a:schemeClr val="accent2"/>
              </a:solidFill>
              <a:latin typeface="Amatic SC"/>
              <a:ea typeface="Amatic SC"/>
              <a:cs typeface="Amatic SC"/>
              <a:sym typeface="Amatic SC"/>
            </a:endParaRPr>
          </a:p>
        </p:txBody>
      </p:sp>
      <p:sp>
        <p:nvSpPr>
          <p:cNvPr id="2" name="AutoShape 2" descr="Investigate free icon">
            <a:extLst>
              <a:ext uri="{FF2B5EF4-FFF2-40B4-BE49-F238E27FC236}">
                <a16:creationId xmlns:a16="http://schemas.microsoft.com/office/drawing/2014/main" id="{10C588A5-17CC-4772-B75F-FD3DB50BAA6D}"/>
              </a:ext>
            </a:extLst>
          </p:cNvPr>
          <p:cNvSpPr>
            <a:spLocks noChangeAspect="1" noChangeArrowheads="1"/>
          </p:cNvSpPr>
          <p:nvPr>
            <p:custDataLst>
              <p:tags r:id="rId8"/>
            </p:custDataLst>
          </p:nvPr>
        </p:nvSpPr>
        <p:spPr bwMode="auto">
          <a:xfrm>
            <a:off x="1625168" y="75453"/>
            <a:ext cx="2438400" cy="2438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dirty="0"/>
          </a:p>
        </p:txBody>
      </p:sp>
      <p:pic>
        <p:nvPicPr>
          <p:cNvPr id="1028" name="Picture 4" descr="Investigate free icon">
            <a:extLst>
              <a:ext uri="{FF2B5EF4-FFF2-40B4-BE49-F238E27FC236}">
                <a16:creationId xmlns:a16="http://schemas.microsoft.com/office/drawing/2014/main" id="{E99F0AC7-DB56-48C7-B8DB-1D03D0EDDA26}"/>
              </a:ext>
            </a:extLst>
          </p:cNvPr>
          <p:cNvPicPr>
            <a:picLocks noChangeAspect="1" noChangeArrowheads="1"/>
          </p:cNvPicPr>
          <p:nvPr>
            <p:custDataLst>
              <p:tags r:id="rId9"/>
            </p:custDataLst>
          </p:nvPr>
        </p:nvPicPr>
        <p:blipFill>
          <a:blip r:embed="rId17">
            <a:extLst>
              <a:ext uri="{28A0092B-C50C-407E-A947-70E740481C1C}">
                <a14:useLocalDpi xmlns:a14="http://schemas.microsoft.com/office/drawing/2010/main" val="0"/>
              </a:ext>
            </a:extLst>
          </a:blip>
          <a:srcRect/>
          <a:stretch>
            <a:fillRect/>
          </a:stretch>
        </p:blipFill>
        <p:spPr bwMode="auto">
          <a:xfrm>
            <a:off x="1310316" y="1921294"/>
            <a:ext cx="1300913" cy="13009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orld free icon">
            <a:extLst>
              <a:ext uri="{FF2B5EF4-FFF2-40B4-BE49-F238E27FC236}">
                <a16:creationId xmlns:a16="http://schemas.microsoft.com/office/drawing/2014/main" id="{4DDBC456-35AF-434C-85A6-6C2ED114E25E}"/>
              </a:ext>
            </a:extLst>
          </p:cNvPr>
          <p:cNvPicPr>
            <a:picLocks noChangeAspect="1" noChangeArrowheads="1"/>
          </p:cNvPicPr>
          <p:nvPr>
            <p:custDataLst>
              <p:tags r:id="rId10"/>
            </p:custDataLst>
          </p:nvPr>
        </p:nvPicPr>
        <p:blipFill>
          <a:blip r:embed="rId18">
            <a:extLst>
              <a:ext uri="{28A0092B-C50C-407E-A947-70E740481C1C}">
                <a14:useLocalDpi xmlns:a14="http://schemas.microsoft.com/office/drawing/2010/main" val="0"/>
              </a:ext>
            </a:extLst>
          </a:blip>
          <a:srcRect/>
          <a:stretch>
            <a:fillRect/>
          </a:stretch>
        </p:blipFill>
        <p:spPr bwMode="auto">
          <a:xfrm>
            <a:off x="3921545"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21" name="Google Shape;190;p24">
            <a:extLst>
              <a:ext uri="{FF2B5EF4-FFF2-40B4-BE49-F238E27FC236}">
                <a16:creationId xmlns:a16="http://schemas.microsoft.com/office/drawing/2014/main" id="{0AC92F90-E63B-46A7-975D-C64C87B01096}"/>
              </a:ext>
            </a:extLst>
          </p:cNvPr>
          <p:cNvPicPr preferRelativeResize="0"/>
          <p:nvPr>
            <p:custDataLst>
              <p:tags r:id="rId11"/>
            </p:custDataLst>
          </p:nvPr>
        </p:nvPicPr>
        <p:blipFill>
          <a:blip r:embed="rId19">
            <a:alphaModFix/>
          </a:blip>
          <a:stretch>
            <a:fillRect/>
          </a:stretch>
        </p:blipFill>
        <p:spPr>
          <a:xfrm rot="20066676">
            <a:off x="7616231" y="4287997"/>
            <a:ext cx="1815637" cy="85288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028"/>
                                        </p:tgtEl>
                                        <p:attrNameLst>
                                          <p:attrName>style.visibility</p:attrName>
                                        </p:attrNameLst>
                                      </p:cBhvr>
                                      <p:to>
                                        <p:strVal val="visible"/>
                                      </p:to>
                                    </p:set>
                                    <p:animEffect transition="in" filter="fade">
                                      <p:cBhvr>
                                        <p:cTn id="10" dur="500"/>
                                        <p:tgtEl>
                                          <p:spTgt spid="10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0"/>
                                  </p:stCondLst>
                                  <p:childTnLst>
                                    <p:set>
                                      <p:cBhvr>
                                        <p:cTn id="17" dur="1" fill="hold">
                                          <p:stCondLst>
                                            <p:cond delay="0"/>
                                          </p:stCondLst>
                                        </p:cTn>
                                        <p:tgtEl>
                                          <p:spTgt spid="1030"/>
                                        </p:tgtEl>
                                        <p:attrNameLst>
                                          <p:attrName>style.visibility</p:attrName>
                                        </p:attrNameLst>
                                      </p:cBhvr>
                                      <p:to>
                                        <p:strVal val="visible"/>
                                      </p:to>
                                    </p:set>
                                    <p:animEffect transition="in" filter="fade">
                                      <p:cBhvr>
                                        <p:cTn id="18" dur="500"/>
                                        <p:tgtEl>
                                          <p:spTgt spid="10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126"/>
                                        </p:tgtEl>
                                        <p:attrNameLst>
                                          <p:attrName>style.visibility</p:attrName>
                                        </p:attrNameLst>
                                      </p:cBhvr>
                                      <p:to>
                                        <p:strVal val="visible"/>
                                      </p:to>
                                    </p:set>
                                    <p:animEffect transition="in" filter="fade">
                                      <p:cBhvr>
                                        <p:cTn id="23" dur="500"/>
                                        <p:tgtEl>
                                          <p:spTgt spid="512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2050" name="Picture 2">
            <a:extLst>
              <a:ext uri="{FF2B5EF4-FFF2-40B4-BE49-F238E27FC236}">
                <a16:creationId xmlns:a16="http://schemas.microsoft.com/office/drawing/2014/main" id="{DFB7D8EC-B5AA-4D18-85A3-304D4FE72FAB}"/>
              </a:ext>
            </a:extLst>
          </p:cNvPr>
          <p:cNvPicPr>
            <a:picLocks noChangeAspect="1" noChangeArrowheads="1"/>
          </p:cNvPicPr>
          <p:nvPr>
            <p:custDataLst>
              <p:tags r:id="rId1"/>
            </p:custDataLst>
          </p:nvPr>
        </p:nvPicPr>
        <p:blipFill>
          <a:blip r:embed="rId10">
            <a:extLst>
              <a:ext uri="{28A0092B-C50C-407E-A947-70E740481C1C}">
                <a14:useLocalDpi xmlns:a14="http://schemas.microsoft.com/office/drawing/2010/main" val="0"/>
              </a:ext>
            </a:extLst>
          </a:blip>
          <a:srcRect/>
          <a:stretch>
            <a:fillRect/>
          </a:stretch>
        </p:blipFill>
        <p:spPr bwMode="auto">
          <a:xfrm>
            <a:off x="1195063" y="976108"/>
            <a:ext cx="6753877" cy="4119458"/>
          </a:xfrm>
          <a:prstGeom prst="roundRect">
            <a:avLst>
              <a:gd name="adj" fmla="val 8594"/>
            </a:avLst>
          </a:prstGeom>
          <a:solidFill>
            <a:srgbClr val="FFFFFF">
              <a:shade val="85000"/>
            </a:srgbClr>
          </a:solidFill>
          <a:ln>
            <a:noFill/>
          </a:ln>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Analyse des sources de données</a:t>
            </a:r>
            <a:endParaRPr dirty="0"/>
          </a:p>
        </p:txBody>
      </p:sp>
      <p:pic>
        <p:nvPicPr>
          <p:cNvPr id="334" name="Google Shape;334;p27"/>
          <p:cNvPicPr preferRelativeResize="0"/>
          <p:nvPr>
            <p:custDataLst>
              <p:tags r:id="rId3"/>
            </p:custDataLst>
          </p:nvPr>
        </p:nvPicPr>
        <p:blipFill>
          <a:blip r:embed="rId11">
            <a:alphaModFix/>
          </a:blip>
          <a:stretch>
            <a:fillRect/>
          </a:stretch>
        </p:blipFill>
        <p:spPr>
          <a:xfrm>
            <a:off x="6733341" y="1485438"/>
            <a:ext cx="3267254" cy="2855553"/>
          </a:xfrm>
          <a:prstGeom prst="rect">
            <a:avLst/>
          </a:prstGeom>
          <a:noFill/>
          <a:ln>
            <a:noFill/>
          </a:ln>
        </p:spPr>
      </p:pic>
      <p:pic>
        <p:nvPicPr>
          <p:cNvPr id="335" name="Google Shape;335;p27"/>
          <p:cNvPicPr preferRelativeResize="0"/>
          <p:nvPr>
            <p:custDataLst>
              <p:tags r:id="rId4"/>
            </p:custDataLst>
          </p:nvPr>
        </p:nvPicPr>
        <p:blipFill>
          <a:blip r:embed="rId12">
            <a:alphaModFix/>
          </a:blip>
          <a:stretch>
            <a:fillRect/>
          </a:stretch>
        </p:blipFill>
        <p:spPr>
          <a:xfrm rot="2077540">
            <a:off x="-387761" y="3258731"/>
            <a:ext cx="2329607" cy="2376304"/>
          </a:xfrm>
          <a:prstGeom prst="rect">
            <a:avLst/>
          </a:prstGeom>
          <a:noFill/>
          <a:ln>
            <a:noFill/>
          </a:ln>
        </p:spPr>
      </p:pic>
      <p:sp>
        <p:nvSpPr>
          <p:cNvPr id="336" name="Google Shape;336;p27"/>
          <p:cNvSpPr/>
          <p:nvPr>
            <p:custDataLst>
              <p:tags r:id="rId5"/>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6"/>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pic>
        <p:nvPicPr>
          <p:cNvPr id="12" name="Picture 4" descr="Investigate free icon">
            <a:extLst>
              <a:ext uri="{FF2B5EF4-FFF2-40B4-BE49-F238E27FC236}">
                <a16:creationId xmlns:a16="http://schemas.microsoft.com/office/drawing/2014/main" id="{589C2FC3-F324-4A5A-AD6F-2015F76F4D48}"/>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354594" y="7113"/>
            <a:ext cx="1300913" cy="1300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13" name="Image 12">
            <a:extLst>
              <a:ext uri="{FF2B5EF4-FFF2-40B4-BE49-F238E27FC236}">
                <a16:creationId xmlns:a16="http://schemas.microsoft.com/office/drawing/2014/main" id="{37ADEA1D-98D4-4F66-B638-744082AFAFBE}"/>
              </a:ext>
            </a:extLst>
          </p:cNvPr>
          <p:cNvPicPr>
            <a:picLocks noChangeAspect="1"/>
          </p:cNvPicPr>
          <p:nvPr>
            <p:custDataLst>
              <p:tags r:id="rId1"/>
            </p:custDataLst>
          </p:nvPr>
        </p:nvPicPr>
        <p:blipFill>
          <a:blip r:embed="rId10"/>
          <a:stretch>
            <a:fillRect/>
          </a:stretch>
        </p:blipFill>
        <p:spPr>
          <a:xfrm>
            <a:off x="1195061" y="1022036"/>
            <a:ext cx="6753877" cy="4036245"/>
          </a:xfrm>
          <a:prstGeom prst="roundRect">
            <a:avLst>
              <a:gd name="adj" fmla="val 8594"/>
            </a:avLst>
          </a:prstGeom>
          <a:solidFill>
            <a:srgbClr val="FFFFFF">
              <a:shade val="85000"/>
            </a:srgbClr>
          </a:solidFill>
          <a:ln>
            <a:noFill/>
          </a:ln>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Analyse des sources de données</a:t>
            </a:r>
            <a:endParaRPr dirty="0"/>
          </a:p>
        </p:txBody>
      </p:sp>
      <p:pic>
        <p:nvPicPr>
          <p:cNvPr id="334" name="Google Shape;334;p27"/>
          <p:cNvPicPr preferRelativeResize="0"/>
          <p:nvPr>
            <p:custDataLst>
              <p:tags r:id="rId3"/>
            </p:custDataLst>
          </p:nvPr>
        </p:nvPicPr>
        <p:blipFill>
          <a:blip r:embed="rId11">
            <a:alphaModFix/>
          </a:blip>
          <a:stretch>
            <a:fillRect/>
          </a:stretch>
        </p:blipFill>
        <p:spPr>
          <a:xfrm rot="6275011">
            <a:off x="6573839" y="2583533"/>
            <a:ext cx="3267254" cy="2855553"/>
          </a:xfrm>
          <a:prstGeom prst="rect">
            <a:avLst/>
          </a:prstGeom>
          <a:noFill/>
          <a:ln>
            <a:noFill/>
          </a:ln>
        </p:spPr>
      </p:pic>
      <p:pic>
        <p:nvPicPr>
          <p:cNvPr id="335" name="Google Shape;335;p27"/>
          <p:cNvPicPr preferRelativeResize="0"/>
          <p:nvPr>
            <p:custDataLst>
              <p:tags r:id="rId4"/>
            </p:custDataLst>
          </p:nvPr>
        </p:nvPicPr>
        <p:blipFill>
          <a:blip r:embed="rId12">
            <a:alphaModFix/>
          </a:blip>
          <a:stretch>
            <a:fillRect/>
          </a:stretch>
        </p:blipFill>
        <p:spPr>
          <a:xfrm rot="3862866">
            <a:off x="-387761" y="3258731"/>
            <a:ext cx="2329607" cy="2376304"/>
          </a:xfrm>
          <a:prstGeom prst="rect">
            <a:avLst/>
          </a:prstGeom>
          <a:noFill/>
          <a:ln>
            <a:noFill/>
          </a:ln>
        </p:spPr>
      </p:pic>
      <p:sp>
        <p:nvSpPr>
          <p:cNvPr id="336" name="Google Shape;336;p27"/>
          <p:cNvSpPr/>
          <p:nvPr>
            <p:custDataLst>
              <p:tags r:id="rId5"/>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6"/>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pic>
        <p:nvPicPr>
          <p:cNvPr id="12" name="Picture 4" descr="Investigate free icon">
            <a:extLst>
              <a:ext uri="{FF2B5EF4-FFF2-40B4-BE49-F238E27FC236}">
                <a16:creationId xmlns:a16="http://schemas.microsoft.com/office/drawing/2014/main" id="{589C2FC3-F324-4A5A-AD6F-2015F76F4D48}"/>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354594" y="7113"/>
            <a:ext cx="1300913" cy="1300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010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4098" name="Picture 2">
            <a:extLst>
              <a:ext uri="{FF2B5EF4-FFF2-40B4-BE49-F238E27FC236}">
                <a16:creationId xmlns:a16="http://schemas.microsoft.com/office/drawing/2014/main" id="{2F241D3D-1F2B-43F1-93D7-35493B7F7A72}"/>
              </a:ext>
            </a:extLst>
          </p:cNvPr>
          <p:cNvPicPr>
            <a:picLocks noChangeAspect="1" noChangeArrowheads="1"/>
          </p:cNvPicPr>
          <p:nvPr>
            <p:custDataLst>
              <p:tags r:id="rId1"/>
            </p:custDataLst>
          </p:nvPr>
        </p:nvPicPr>
        <p:blipFill>
          <a:blip r:embed="rId10">
            <a:extLst>
              <a:ext uri="{28A0092B-C50C-407E-A947-70E740481C1C}">
                <a14:useLocalDpi xmlns:a14="http://schemas.microsoft.com/office/drawing/2010/main" val="0"/>
              </a:ext>
            </a:extLst>
          </a:blip>
          <a:srcRect/>
          <a:stretch>
            <a:fillRect/>
          </a:stretch>
        </p:blipFill>
        <p:spPr bwMode="auto">
          <a:xfrm>
            <a:off x="1245394" y="1041451"/>
            <a:ext cx="6653212" cy="4102049"/>
          </a:xfrm>
          <a:prstGeom prst="rect">
            <a:avLst/>
          </a:prstGeom>
          <a:noFill/>
          <a:extLst>
            <a:ext uri="{909E8E84-426E-40DD-AFC4-6F175D3DCCD1}">
              <a14:hiddenFill xmlns:a14="http://schemas.microsoft.com/office/drawing/2010/main">
                <a:solidFill>
                  <a:srgbClr val="FFFFFF"/>
                </a:solidFill>
              </a14:hiddenFill>
            </a:ext>
          </a:ex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Analyse de l’état de la donnée</a:t>
            </a:r>
            <a:endParaRPr dirty="0"/>
          </a:p>
        </p:txBody>
      </p:sp>
      <p:pic>
        <p:nvPicPr>
          <p:cNvPr id="334" name="Google Shape;334;p27"/>
          <p:cNvPicPr preferRelativeResize="0"/>
          <p:nvPr>
            <p:custDataLst>
              <p:tags r:id="rId3"/>
            </p:custDataLst>
          </p:nvPr>
        </p:nvPicPr>
        <p:blipFill>
          <a:blip r:embed="rId11">
            <a:alphaModFix/>
          </a:blip>
          <a:stretch>
            <a:fillRect/>
          </a:stretch>
        </p:blipFill>
        <p:spPr>
          <a:xfrm rot="8141014">
            <a:off x="7251474" y="2734573"/>
            <a:ext cx="3267254" cy="2855553"/>
          </a:xfrm>
          <a:prstGeom prst="rect">
            <a:avLst/>
          </a:prstGeom>
          <a:noFill/>
          <a:ln>
            <a:noFill/>
          </a:ln>
        </p:spPr>
      </p:pic>
      <p:pic>
        <p:nvPicPr>
          <p:cNvPr id="335" name="Google Shape;335;p27"/>
          <p:cNvPicPr preferRelativeResize="0"/>
          <p:nvPr>
            <p:custDataLst>
              <p:tags r:id="rId4"/>
            </p:custDataLst>
          </p:nvPr>
        </p:nvPicPr>
        <p:blipFill>
          <a:blip r:embed="rId12">
            <a:alphaModFix/>
          </a:blip>
          <a:stretch>
            <a:fillRect/>
          </a:stretch>
        </p:blipFill>
        <p:spPr>
          <a:xfrm rot="3279524">
            <a:off x="-591943" y="3221324"/>
            <a:ext cx="2329607" cy="2376304"/>
          </a:xfrm>
          <a:prstGeom prst="rect">
            <a:avLst/>
          </a:prstGeom>
          <a:noFill/>
          <a:ln>
            <a:noFill/>
          </a:ln>
        </p:spPr>
      </p:pic>
      <p:sp>
        <p:nvSpPr>
          <p:cNvPr id="336" name="Google Shape;336;p27"/>
          <p:cNvSpPr/>
          <p:nvPr>
            <p:custDataLst>
              <p:tags r:id="rId5"/>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6"/>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pic>
        <p:nvPicPr>
          <p:cNvPr id="12" name="Picture 4" descr="Investigate free icon">
            <a:extLst>
              <a:ext uri="{FF2B5EF4-FFF2-40B4-BE49-F238E27FC236}">
                <a16:creationId xmlns:a16="http://schemas.microsoft.com/office/drawing/2014/main" id="{589C2FC3-F324-4A5A-AD6F-2015F76F4D48}"/>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354594" y="7113"/>
            <a:ext cx="1300913" cy="1300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9963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5122" name="Picture 2">
            <a:extLst>
              <a:ext uri="{FF2B5EF4-FFF2-40B4-BE49-F238E27FC236}">
                <a16:creationId xmlns:a16="http://schemas.microsoft.com/office/drawing/2014/main" id="{F4AFDD61-EF7A-49F1-890D-FB17E0CE5C1A}"/>
              </a:ext>
            </a:extLst>
          </p:cNvPr>
          <p:cNvPicPr>
            <a:picLocks noChangeAspect="1" noChangeArrowheads="1"/>
          </p:cNvPicPr>
          <p:nvPr>
            <p:custDataLst>
              <p:tags r:id="rId1"/>
            </p:custDataLst>
          </p:nvPr>
        </p:nvPicPr>
        <p:blipFill rotWithShape="1">
          <a:blip r:embed="rId10">
            <a:extLst>
              <a:ext uri="{28A0092B-C50C-407E-A947-70E740481C1C}">
                <a14:useLocalDpi xmlns:a14="http://schemas.microsoft.com/office/drawing/2010/main" val="0"/>
              </a:ext>
            </a:extLst>
          </a:blip>
          <a:srcRect t="50857" r="-355" b="-51081"/>
          <a:stretch/>
        </p:blipFill>
        <p:spPr bwMode="auto">
          <a:xfrm>
            <a:off x="1089611" y="1509540"/>
            <a:ext cx="6964778" cy="7149684"/>
          </a:xfrm>
          <a:prstGeom prst="rect">
            <a:avLst/>
          </a:prstGeom>
          <a:noFill/>
          <a:extLst>
            <a:ext uri="{909E8E84-426E-40DD-AFC4-6F175D3DCCD1}">
              <a14:hiddenFill xmlns:a14="http://schemas.microsoft.com/office/drawing/2010/main">
                <a:solidFill>
                  <a:srgbClr val="FFFFFF"/>
                </a:solidFill>
              </a14:hiddenFill>
            </a:ext>
          </a:ex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Analyse de l’état de la donnée</a:t>
            </a:r>
            <a:endParaRPr dirty="0"/>
          </a:p>
        </p:txBody>
      </p:sp>
      <p:pic>
        <p:nvPicPr>
          <p:cNvPr id="334" name="Google Shape;334;p27"/>
          <p:cNvPicPr preferRelativeResize="0"/>
          <p:nvPr>
            <p:custDataLst>
              <p:tags r:id="rId3"/>
            </p:custDataLst>
          </p:nvPr>
        </p:nvPicPr>
        <p:blipFill>
          <a:blip r:embed="rId11">
            <a:alphaModFix/>
          </a:blip>
          <a:stretch>
            <a:fillRect/>
          </a:stretch>
        </p:blipFill>
        <p:spPr>
          <a:xfrm rot="9786068">
            <a:off x="7442666" y="2747042"/>
            <a:ext cx="3267254" cy="2855553"/>
          </a:xfrm>
          <a:prstGeom prst="rect">
            <a:avLst/>
          </a:prstGeom>
          <a:noFill/>
          <a:ln>
            <a:noFill/>
          </a:ln>
        </p:spPr>
      </p:pic>
      <p:pic>
        <p:nvPicPr>
          <p:cNvPr id="335" name="Google Shape;335;p27"/>
          <p:cNvPicPr preferRelativeResize="0"/>
          <p:nvPr>
            <p:custDataLst>
              <p:tags r:id="rId4"/>
            </p:custDataLst>
          </p:nvPr>
        </p:nvPicPr>
        <p:blipFill>
          <a:blip r:embed="rId12">
            <a:alphaModFix/>
          </a:blip>
          <a:stretch>
            <a:fillRect/>
          </a:stretch>
        </p:blipFill>
        <p:spPr>
          <a:xfrm rot="2387171">
            <a:off x="-591943" y="3221324"/>
            <a:ext cx="2329607" cy="2376304"/>
          </a:xfrm>
          <a:prstGeom prst="rect">
            <a:avLst/>
          </a:prstGeom>
          <a:noFill/>
          <a:ln>
            <a:noFill/>
          </a:ln>
        </p:spPr>
      </p:pic>
      <p:sp>
        <p:nvSpPr>
          <p:cNvPr id="336" name="Google Shape;336;p27"/>
          <p:cNvSpPr/>
          <p:nvPr>
            <p:custDataLst>
              <p:tags r:id="rId5"/>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6"/>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pic>
        <p:nvPicPr>
          <p:cNvPr id="12" name="Picture 4" descr="Investigate free icon">
            <a:extLst>
              <a:ext uri="{FF2B5EF4-FFF2-40B4-BE49-F238E27FC236}">
                <a16:creationId xmlns:a16="http://schemas.microsoft.com/office/drawing/2014/main" id="{589C2FC3-F324-4A5A-AD6F-2015F76F4D48}"/>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354594" y="7113"/>
            <a:ext cx="1300913" cy="1300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6160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6146" name="Picture 2">
            <a:extLst>
              <a:ext uri="{FF2B5EF4-FFF2-40B4-BE49-F238E27FC236}">
                <a16:creationId xmlns:a16="http://schemas.microsoft.com/office/drawing/2014/main" id="{A8E7F10E-4C86-4A98-828A-8FB9927F53E2}"/>
              </a:ext>
            </a:extLst>
          </p:cNvPr>
          <p:cNvPicPr>
            <a:picLocks noChangeAspect="1" noChangeArrowheads="1"/>
          </p:cNvPicPr>
          <p:nvPr>
            <p:custDataLst>
              <p:tags r:id="rId1"/>
            </p:custDataLst>
          </p:nvPr>
        </p:nvPicPr>
        <p:blipFill rotWithShape="1">
          <a:blip r:embed="rId10">
            <a:extLst>
              <a:ext uri="{28A0092B-C50C-407E-A947-70E740481C1C}">
                <a14:useLocalDpi xmlns:a14="http://schemas.microsoft.com/office/drawing/2010/main" val="0"/>
              </a:ext>
            </a:extLst>
          </a:blip>
          <a:srcRect t="50000"/>
          <a:stretch/>
        </p:blipFill>
        <p:spPr bwMode="auto">
          <a:xfrm>
            <a:off x="1084084" y="1637946"/>
            <a:ext cx="6975832" cy="3356355"/>
          </a:xfrm>
          <a:prstGeom prst="rect">
            <a:avLst/>
          </a:prstGeom>
          <a:noFill/>
          <a:extLst>
            <a:ext uri="{909E8E84-426E-40DD-AFC4-6F175D3DCCD1}">
              <a14:hiddenFill xmlns:a14="http://schemas.microsoft.com/office/drawing/2010/main">
                <a:solidFill>
                  <a:srgbClr val="FFFFFF"/>
                </a:solidFill>
              </a14:hiddenFill>
            </a:ext>
          </a:ex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évolution au fil du temps</a:t>
            </a:r>
            <a:endParaRPr dirty="0"/>
          </a:p>
        </p:txBody>
      </p:sp>
      <p:pic>
        <p:nvPicPr>
          <p:cNvPr id="334" name="Google Shape;334;p27"/>
          <p:cNvPicPr preferRelativeResize="0"/>
          <p:nvPr>
            <p:custDataLst>
              <p:tags r:id="rId3"/>
            </p:custDataLst>
          </p:nvPr>
        </p:nvPicPr>
        <p:blipFill>
          <a:blip r:embed="rId11">
            <a:alphaModFix/>
          </a:blip>
          <a:stretch>
            <a:fillRect/>
          </a:stretch>
        </p:blipFill>
        <p:spPr>
          <a:xfrm rot="11727065">
            <a:off x="7610047" y="2730713"/>
            <a:ext cx="3267254" cy="2855553"/>
          </a:xfrm>
          <a:prstGeom prst="rect">
            <a:avLst/>
          </a:prstGeom>
          <a:noFill/>
          <a:ln>
            <a:noFill/>
          </a:ln>
        </p:spPr>
      </p:pic>
      <p:pic>
        <p:nvPicPr>
          <p:cNvPr id="335" name="Google Shape;335;p27"/>
          <p:cNvPicPr preferRelativeResize="0"/>
          <p:nvPr>
            <p:custDataLst>
              <p:tags r:id="rId4"/>
            </p:custDataLst>
          </p:nvPr>
        </p:nvPicPr>
        <p:blipFill>
          <a:blip r:embed="rId12">
            <a:alphaModFix/>
          </a:blip>
          <a:stretch>
            <a:fillRect/>
          </a:stretch>
        </p:blipFill>
        <p:spPr>
          <a:xfrm rot="788522">
            <a:off x="-881777" y="3405790"/>
            <a:ext cx="2329607" cy="2376304"/>
          </a:xfrm>
          <a:prstGeom prst="rect">
            <a:avLst/>
          </a:prstGeom>
          <a:noFill/>
          <a:ln>
            <a:noFill/>
          </a:ln>
        </p:spPr>
      </p:pic>
      <p:sp>
        <p:nvSpPr>
          <p:cNvPr id="336" name="Google Shape;336;p27"/>
          <p:cNvSpPr/>
          <p:nvPr>
            <p:custDataLst>
              <p:tags r:id="rId5"/>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6"/>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pic>
        <p:nvPicPr>
          <p:cNvPr id="12" name="Picture 4" descr="Investigate free icon">
            <a:extLst>
              <a:ext uri="{FF2B5EF4-FFF2-40B4-BE49-F238E27FC236}">
                <a16:creationId xmlns:a16="http://schemas.microsoft.com/office/drawing/2014/main" id="{589C2FC3-F324-4A5A-AD6F-2015F76F4D48}"/>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354594" y="7113"/>
            <a:ext cx="1300913" cy="1300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569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18" name="Google Shape;224;p26">
            <a:extLst>
              <a:ext uri="{FF2B5EF4-FFF2-40B4-BE49-F238E27FC236}">
                <a16:creationId xmlns:a16="http://schemas.microsoft.com/office/drawing/2014/main" id="{A17CBEA4-AF9A-4FA4-8AAC-4679A7BA10F8}"/>
              </a:ext>
            </a:extLst>
          </p:cNvPr>
          <p:cNvPicPr preferRelativeResize="0"/>
          <p:nvPr>
            <p:custDataLst>
              <p:tags r:id="rId1"/>
            </p:custDataLst>
          </p:nvPr>
        </p:nvPicPr>
        <p:blipFill>
          <a:blip r:embed="rId14">
            <a:alphaModFix/>
          </a:blip>
          <a:stretch>
            <a:fillRect/>
          </a:stretch>
        </p:blipFill>
        <p:spPr>
          <a:xfrm rot="15657134">
            <a:off x="7557181" y="3610919"/>
            <a:ext cx="1501723" cy="1885942"/>
          </a:xfrm>
          <a:prstGeom prst="rect">
            <a:avLst/>
          </a:prstGeom>
          <a:noFill/>
          <a:ln>
            <a:noFill/>
          </a:ln>
        </p:spPr>
      </p:pic>
      <p:pic>
        <p:nvPicPr>
          <p:cNvPr id="19" name="Google Shape;225;p26">
            <a:extLst>
              <a:ext uri="{FF2B5EF4-FFF2-40B4-BE49-F238E27FC236}">
                <a16:creationId xmlns:a16="http://schemas.microsoft.com/office/drawing/2014/main" id="{9D2CEAB5-282D-47DE-A597-9F52D7A8AA2C}"/>
              </a:ext>
            </a:extLst>
          </p:cNvPr>
          <p:cNvPicPr preferRelativeResize="0"/>
          <p:nvPr>
            <p:custDataLst>
              <p:tags r:id="rId2"/>
            </p:custDataLst>
          </p:nvPr>
        </p:nvPicPr>
        <p:blipFill rotWithShape="1">
          <a:blip r:embed="rId15">
            <a:alphaModFix/>
          </a:blip>
          <a:srcRect l="27166" r="7182"/>
          <a:stretch/>
        </p:blipFill>
        <p:spPr>
          <a:xfrm rot="17253393" flipH="1">
            <a:off x="-18363" y="3990425"/>
            <a:ext cx="877802" cy="1318175"/>
          </a:xfrm>
          <a:prstGeom prst="rect">
            <a:avLst/>
          </a:prstGeom>
          <a:noFill/>
          <a:ln>
            <a:noFill/>
          </a:ln>
        </p:spPr>
      </p:pic>
      <p:sp>
        <p:nvSpPr>
          <p:cNvPr id="212" name="Google Shape;212;p25"/>
          <p:cNvSpPr txBox="1">
            <a:spLocks noGrp="1"/>
          </p:cNvSpPr>
          <p:nvPr>
            <p:ph type="ctrTitle"/>
            <p:custDataLst>
              <p:tags r:id="rId3"/>
            </p:custDataLst>
          </p:nvPr>
        </p:nvSpPr>
        <p:spPr>
          <a:xfrm>
            <a:off x="619950" y="168504"/>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Nettoyage en profondeur</a:t>
            </a:r>
          </a:p>
        </p:txBody>
      </p:sp>
      <p:pic>
        <p:nvPicPr>
          <p:cNvPr id="5126" name="Picture 6" descr="Axis free icon">
            <a:extLst>
              <a:ext uri="{FF2B5EF4-FFF2-40B4-BE49-F238E27FC236}">
                <a16:creationId xmlns:a16="http://schemas.microsoft.com/office/drawing/2014/main" id="{6E171336-C848-4132-8976-99D1747A8494}"/>
              </a:ext>
            </a:extLst>
          </p:cNvPr>
          <p:cNvPicPr>
            <a:picLocks noChangeAspect="1" noChangeArrowheads="1"/>
          </p:cNvPicPr>
          <p:nvPr>
            <p:custDataLst>
              <p:tags r:id="rId4"/>
            </p:custDataLst>
          </p:nvPr>
        </p:nvPicPr>
        <p:blipFill>
          <a:blip r:embed="rId16">
            <a:extLst>
              <a:ext uri="{28A0092B-C50C-407E-A947-70E740481C1C}">
                <a14:useLocalDpi xmlns:a14="http://schemas.microsoft.com/office/drawing/2010/main" val="0"/>
              </a:ext>
            </a:extLst>
          </a:blip>
          <a:srcRect/>
          <a:stretch>
            <a:fillRect/>
          </a:stretch>
        </p:blipFill>
        <p:spPr bwMode="auto">
          <a:xfrm>
            <a:off x="6532773"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95;p24">
            <a:extLst>
              <a:ext uri="{FF2B5EF4-FFF2-40B4-BE49-F238E27FC236}">
                <a16:creationId xmlns:a16="http://schemas.microsoft.com/office/drawing/2014/main" id="{22B24D6C-3E32-4C9D-8205-31C5C75E6044}"/>
              </a:ext>
            </a:extLst>
          </p:cNvPr>
          <p:cNvSpPr txBox="1"/>
          <p:nvPr>
            <p:custDataLst>
              <p:tags r:id="rId5"/>
            </p:custDataLst>
          </p:nvPr>
        </p:nvSpPr>
        <p:spPr>
          <a:xfrm>
            <a:off x="824288"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sp>
        <p:nvSpPr>
          <p:cNvPr id="16" name="Google Shape;195;p24">
            <a:extLst>
              <a:ext uri="{FF2B5EF4-FFF2-40B4-BE49-F238E27FC236}">
                <a16:creationId xmlns:a16="http://schemas.microsoft.com/office/drawing/2014/main" id="{3B966B3D-230B-4465-B1C1-EBCD9E5DBB79}"/>
              </a:ext>
            </a:extLst>
          </p:cNvPr>
          <p:cNvSpPr txBox="1"/>
          <p:nvPr>
            <p:custDataLst>
              <p:tags r:id="rId6"/>
            </p:custDataLst>
          </p:nvPr>
        </p:nvSpPr>
        <p:spPr>
          <a:xfrm>
            <a:off x="3770550" y="364779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Fichier </a:t>
            </a:r>
            <a:r>
              <a:rPr lang="fr-FR" sz="2400" b="1" dirty="0">
                <a:solidFill>
                  <a:schemeClr val="accent2"/>
                </a:solidFill>
                <a:latin typeface="Amatic SC"/>
                <a:ea typeface="Amatic SC"/>
                <a:cs typeface="Amatic SC"/>
                <a:sym typeface="Amatic SC"/>
              </a:rPr>
              <a:t>e</a:t>
            </a:r>
            <a:r>
              <a:rPr lang="es" sz="2400" b="1" dirty="0">
                <a:solidFill>
                  <a:schemeClr val="accent2"/>
                </a:solidFill>
                <a:latin typeface="Amatic SC"/>
                <a:ea typeface="Amatic SC"/>
                <a:cs typeface="Amatic SC"/>
                <a:sym typeface="Amatic SC"/>
              </a:rPr>
              <a:t>xterne</a:t>
            </a:r>
            <a:endParaRPr sz="2400" b="1" dirty="0">
              <a:solidFill>
                <a:schemeClr val="accent2"/>
              </a:solidFill>
              <a:latin typeface="Amatic SC"/>
              <a:ea typeface="Amatic SC"/>
              <a:cs typeface="Amatic SC"/>
              <a:sym typeface="Amatic SC"/>
            </a:endParaRPr>
          </a:p>
        </p:txBody>
      </p:sp>
      <p:sp>
        <p:nvSpPr>
          <p:cNvPr id="17" name="Google Shape;195;p24">
            <a:extLst>
              <a:ext uri="{FF2B5EF4-FFF2-40B4-BE49-F238E27FC236}">
                <a16:creationId xmlns:a16="http://schemas.microsoft.com/office/drawing/2014/main" id="{36CBE3F6-71FC-44B9-AE14-82EE8CF7FD10}"/>
              </a:ext>
            </a:extLst>
          </p:cNvPr>
          <p:cNvSpPr txBox="1"/>
          <p:nvPr>
            <p:custDataLst>
              <p:tags r:id="rId7"/>
            </p:custDataLst>
          </p:nvPr>
        </p:nvSpPr>
        <p:spPr>
          <a:xfrm>
            <a:off x="6381779"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Maths/Stats</a:t>
            </a:r>
            <a:endParaRPr sz="2400" b="1" dirty="0">
              <a:solidFill>
                <a:schemeClr val="accent2"/>
              </a:solidFill>
              <a:latin typeface="Amatic SC"/>
              <a:ea typeface="Amatic SC"/>
              <a:cs typeface="Amatic SC"/>
              <a:sym typeface="Amatic SC"/>
            </a:endParaRPr>
          </a:p>
        </p:txBody>
      </p:sp>
      <p:sp>
        <p:nvSpPr>
          <p:cNvPr id="2" name="AutoShape 2" descr="Investigate free icon">
            <a:extLst>
              <a:ext uri="{FF2B5EF4-FFF2-40B4-BE49-F238E27FC236}">
                <a16:creationId xmlns:a16="http://schemas.microsoft.com/office/drawing/2014/main" id="{10C588A5-17CC-4772-B75F-FD3DB50BAA6D}"/>
              </a:ext>
            </a:extLst>
          </p:cNvPr>
          <p:cNvSpPr>
            <a:spLocks noChangeAspect="1" noChangeArrowheads="1"/>
          </p:cNvSpPr>
          <p:nvPr>
            <p:custDataLst>
              <p:tags r:id="rId8"/>
            </p:custDataLst>
          </p:nvPr>
        </p:nvSpPr>
        <p:spPr bwMode="auto">
          <a:xfrm>
            <a:off x="1625168" y="75453"/>
            <a:ext cx="2438400" cy="2438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dirty="0"/>
          </a:p>
        </p:txBody>
      </p:sp>
      <p:pic>
        <p:nvPicPr>
          <p:cNvPr id="1028" name="Picture 4" descr="Investigate free icon">
            <a:extLst>
              <a:ext uri="{FF2B5EF4-FFF2-40B4-BE49-F238E27FC236}">
                <a16:creationId xmlns:a16="http://schemas.microsoft.com/office/drawing/2014/main" id="{E99F0AC7-DB56-48C7-B8DB-1D03D0EDDA26}"/>
              </a:ext>
            </a:extLst>
          </p:cNvPr>
          <p:cNvPicPr>
            <a:picLocks noChangeAspect="1" noChangeArrowheads="1"/>
          </p:cNvPicPr>
          <p:nvPr>
            <p:custDataLst>
              <p:tags r:id="rId9"/>
            </p:custDataLst>
          </p:nvPr>
        </p:nvPicPr>
        <p:blipFill>
          <a:blip r:embed="rId17">
            <a:extLst>
              <a:ext uri="{28A0092B-C50C-407E-A947-70E740481C1C}">
                <a14:useLocalDpi xmlns:a14="http://schemas.microsoft.com/office/drawing/2010/main" val="0"/>
              </a:ext>
            </a:extLst>
          </a:blip>
          <a:srcRect/>
          <a:stretch>
            <a:fillRect/>
          </a:stretch>
        </p:blipFill>
        <p:spPr bwMode="auto">
          <a:xfrm>
            <a:off x="1310316" y="1921294"/>
            <a:ext cx="1300913" cy="13009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orld free icon">
            <a:extLst>
              <a:ext uri="{FF2B5EF4-FFF2-40B4-BE49-F238E27FC236}">
                <a16:creationId xmlns:a16="http://schemas.microsoft.com/office/drawing/2014/main" id="{4DDBC456-35AF-434C-85A6-6C2ED114E25E}"/>
              </a:ext>
            </a:extLst>
          </p:cNvPr>
          <p:cNvPicPr>
            <a:picLocks noChangeAspect="1" noChangeArrowheads="1"/>
          </p:cNvPicPr>
          <p:nvPr>
            <p:custDataLst>
              <p:tags r:id="rId10"/>
            </p:custDataLst>
          </p:nvPr>
        </p:nvPicPr>
        <p:blipFill>
          <a:blip r:embed="rId18">
            <a:extLst>
              <a:ext uri="{28A0092B-C50C-407E-A947-70E740481C1C}">
                <a14:useLocalDpi xmlns:a14="http://schemas.microsoft.com/office/drawing/2010/main" val="0"/>
              </a:ext>
            </a:extLst>
          </a:blip>
          <a:srcRect/>
          <a:stretch>
            <a:fillRect/>
          </a:stretch>
        </p:blipFill>
        <p:spPr bwMode="auto">
          <a:xfrm>
            <a:off x="3921545"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21" name="Google Shape;190;p24">
            <a:extLst>
              <a:ext uri="{FF2B5EF4-FFF2-40B4-BE49-F238E27FC236}">
                <a16:creationId xmlns:a16="http://schemas.microsoft.com/office/drawing/2014/main" id="{0AC92F90-E63B-46A7-975D-C64C87B01096}"/>
              </a:ext>
            </a:extLst>
          </p:cNvPr>
          <p:cNvPicPr preferRelativeResize="0"/>
          <p:nvPr>
            <p:custDataLst>
              <p:tags r:id="rId11"/>
            </p:custDataLst>
          </p:nvPr>
        </p:nvPicPr>
        <p:blipFill>
          <a:blip r:embed="rId19">
            <a:alphaModFix/>
          </a:blip>
          <a:stretch>
            <a:fillRect/>
          </a:stretch>
        </p:blipFill>
        <p:spPr>
          <a:xfrm rot="20066676">
            <a:off x="7616231" y="4287997"/>
            <a:ext cx="1815637" cy="852889"/>
          </a:xfrm>
          <a:prstGeom prst="rect">
            <a:avLst/>
          </a:prstGeom>
          <a:noFill/>
          <a:ln>
            <a:noFill/>
          </a:ln>
        </p:spPr>
      </p:pic>
    </p:spTree>
    <p:extLst>
      <p:ext uri="{BB962C8B-B14F-4D97-AF65-F5344CB8AC3E}">
        <p14:creationId xmlns:p14="http://schemas.microsoft.com/office/powerpoint/2010/main" val="1542520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028"/>
                                        </p:tgtEl>
                                        <p:attrNameLst>
                                          <p:attrName>style.opacity</p:attrName>
                                        </p:attrNameLst>
                                      </p:cBhvr>
                                      <p:to>
                                        <p:strVal val="0.5"/>
                                      </p:to>
                                    </p:set>
                                    <p:animEffect filter="image" prLst="opacity: 0.5">
                                      <p:cBhvr rctx="IE">
                                        <p:cTn id="7" dur="indefinite"/>
                                        <p:tgtEl>
                                          <p:spTgt spid="1028"/>
                                        </p:tgtEl>
                                      </p:cBhvr>
                                    </p:animEffect>
                                  </p:childTnLst>
                                </p:cTn>
                              </p:par>
                              <p:par>
                                <p:cTn id="8" presetID="9" presetClass="emph" presetSubtype="0" grpId="0" nodeType="withEffect">
                                  <p:stCondLst>
                                    <p:cond delay="0"/>
                                  </p:stCondLst>
                                  <p:childTnLst>
                                    <p:set>
                                      <p:cBhvr>
                                        <p:cTn id="9" dur="indefinite"/>
                                        <p:tgtEl>
                                          <p:spTgt spid="15"/>
                                        </p:tgtEl>
                                        <p:attrNameLst>
                                          <p:attrName>style.opacity</p:attrName>
                                        </p:attrNameLst>
                                      </p:cBhvr>
                                      <p:to>
                                        <p:strVal val="0.5"/>
                                      </p:to>
                                    </p:set>
                                    <p:animEffect filter="image" prLst="opacity: 0.5">
                                      <p:cBhvr rctx="IE">
                                        <p:cTn id="10" dur="indefinite"/>
                                        <p:tgtEl>
                                          <p:spTgt spid="15"/>
                                        </p:tgtEl>
                                      </p:cBhvr>
                                    </p:animEffect>
                                  </p:childTnLst>
                                </p:cTn>
                              </p:par>
                              <p:par>
                                <p:cTn id="11" presetID="9" presetClass="emph" presetSubtype="0" nodeType="withEffect">
                                  <p:stCondLst>
                                    <p:cond delay="0"/>
                                  </p:stCondLst>
                                  <p:childTnLst>
                                    <p:set>
                                      <p:cBhvr>
                                        <p:cTn id="12" dur="indefinite"/>
                                        <p:tgtEl>
                                          <p:spTgt spid="5126"/>
                                        </p:tgtEl>
                                        <p:attrNameLst>
                                          <p:attrName>style.opacity</p:attrName>
                                        </p:attrNameLst>
                                      </p:cBhvr>
                                      <p:to>
                                        <p:strVal val="0.5"/>
                                      </p:to>
                                    </p:set>
                                    <p:animEffect filter="image" prLst="opacity: 0.5">
                                      <p:cBhvr rctx="IE">
                                        <p:cTn id="13" dur="indefinite"/>
                                        <p:tgtEl>
                                          <p:spTgt spid="5126"/>
                                        </p:tgtEl>
                                      </p:cBhvr>
                                    </p:animEffect>
                                  </p:childTnLst>
                                </p:cTn>
                              </p:par>
                              <p:par>
                                <p:cTn id="14" presetID="9" presetClass="emph" presetSubtype="0" grpId="0" nodeType="withEffect">
                                  <p:stCondLst>
                                    <p:cond delay="0"/>
                                  </p:stCondLst>
                                  <p:childTnLst>
                                    <p:set>
                                      <p:cBhvr>
                                        <p:cTn id="15" dur="indefinite"/>
                                        <p:tgtEl>
                                          <p:spTgt spid="17"/>
                                        </p:tgtEl>
                                        <p:attrNameLst>
                                          <p:attrName>style.opacity</p:attrName>
                                        </p:attrNameLst>
                                      </p:cBhvr>
                                      <p:to>
                                        <p:strVal val="0.5"/>
                                      </p:to>
                                    </p:set>
                                    <p:animEffect filter="image" prLst="opacity: 0.5">
                                      <p:cBhvr rctx="IE">
                                        <p:cTn id="16" dur="indefinite"/>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1BC22BBF-4064-4B14-95FA-7953E9D8EB65}"/>
              </a:ext>
            </a:extLst>
          </p:cNvPr>
          <p:cNvPicPr>
            <a:picLocks noChangeAspect="1"/>
          </p:cNvPicPr>
          <p:nvPr>
            <p:custDataLst>
              <p:tags r:id="rId1"/>
            </p:custDataLst>
          </p:nvPr>
        </p:nvPicPr>
        <p:blipFill>
          <a:blip r:embed="rId10"/>
          <a:stretch>
            <a:fillRect/>
          </a:stretch>
        </p:blipFill>
        <p:spPr>
          <a:xfrm>
            <a:off x="816726" y="1726716"/>
            <a:ext cx="7510549" cy="2445179"/>
          </a:xfrm>
          <a:prstGeom prst="roundRect">
            <a:avLst>
              <a:gd name="adj" fmla="val 8594"/>
            </a:avLst>
          </a:prstGeom>
          <a:solidFill>
            <a:srgbClr val="FFFFFF">
              <a:shade val="85000"/>
            </a:srgbClr>
          </a:solidFill>
          <a:ln>
            <a:noFill/>
          </a:ln>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Analyse des allergènes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Fichier externe</a:t>
            </a:r>
          </a:p>
        </p:txBody>
      </p:sp>
      <p:pic>
        <p:nvPicPr>
          <p:cNvPr id="9" name="Google Shape;625;p37">
            <a:extLst>
              <a:ext uri="{FF2B5EF4-FFF2-40B4-BE49-F238E27FC236}">
                <a16:creationId xmlns:a16="http://schemas.microsoft.com/office/drawing/2014/main" id="{75C01FB1-2BD5-4C29-B7F3-DACCE5E05429}"/>
              </a:ext>
            </a:extLst>
          </p:cNvPr>
          <p:cNvPicPr preferRelativeResize="0"/>
          <p:nvPr>
            <p:custDataLst>
              <p:tags r:id="rId5"/>
            </p:custDataLst>
          </p:nvPr>
        </p:nvPicPr>
        <p:blipFill>
          <a:blip r:embed="rId11">
            <a:alphaModFix/>
          </a:blip>
          <a:stretch>
            <a:fillRect/>
          </a:stretch>
        </p:blipFill>
        <p:spPr>
          <a:xfrm rot="2461914">
            <a:off x="-303923" y="3815681"/>
            <a:ext cx="2011394" cy="1175522"/>
          </a:xfrm>
          <a:prstGeom prst="rect">
            <a:avLst/>
          </a:prstGeom>
          <a:noFill/>
          <a:ln>
            <a:noFill/>
          </a:ln>
        </p:spPr>
      </p:pic>
      <p:pic>
        <p:nvPicPr>
          <p:cNvPr id="10" name="Google Shape;620;p37">
            <a:extLst>
              <a:ext uri="{FF2B5EF4-FFF2-40B4-BE49-F238E27FC236}">
                <a16:creationId xmlns:a16="http://schemas.microsoft.com/office/drawing/2014/main" id="{9617F042-E0E8-4D78-B3A2-FA0AFA4A27AE}"/>
              </a:ext>
            </a:extLst>
          </p:cNvPr>
          <p:cNvPicPr preferRelativeResize="0"/>
          <p:nvPr>
            <p:custDataLst>
              <p:tags r:id="rId6"/>
            </p:custDataLst>
          </p:nvPr>
        </p:nvPicPr>
        <p:blipFill>
          <a:blip r:embed="rId12">
            <a:alphaModFix/>
          </a:blip>
          <a:stretch>
            <a:fillRect/>
          </a:stretch>
        </p:blipFill>
        <p:spPr>
          <a:xfrm rot="10476122">
            <a:off x="7278483" y="3386439"/>
            <a:ext cx="1929759" cy="1884014"/>
          </a:xfrm>
          <a:prstGeom prst="rect">
            <a:avLst/>
          </a:prstGeom>
          <a:noFill/>
          <a:ln>
            <a:noFill/>
          </a:ln>
        </p:spPr>
      </p:pic>
      <p:pic>
        <p:nvPicPr>
          <p:cNvPr id="13" name="Picture 6" descr="World free icon">
            <a:extLst>
              <a:ext uri="{FF2B5EF4-FFF2-40B4-BE49-F238E27FC236}">
                <a16:creationId xmlns:a16="http://schemas.microsoft.com/office/drawing/2014/main" id="{730A70DC-D907-4698-A8E5-3B0B967B5383}"/>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06662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1749E2F7-3F90-4D9B-8CFB-AF4D80C5F895}"/>
              </a:ext>
            </a:extLst>
          </p:cNvPr>
          <p:cNvPicPr>
            <a:picLocks noChangeAspect="1"/>
          </p:cNvPicPr>
          <p:nvPr>
            <p:custDataLst>
              <p:tags r:id="rId1"/>
            </p:custDataLst>
          </p:nvPr>
        </p:nvPicPr>
        <p:blipFill>
          <a:blip r:embed="rId14"/>
          <a:stretch>
            <a:fillRect/>
          </a:stretch>
        </p:blipFill>
        <p:spPr>
          <a:xfrm>
            <a:off x="1392259" y="1484287"/>
            <a:ext cx="6359482" cy="3170962"/>
          </a:xfrm>
          <a:prstGeom prst="roundRect">
            <a:avLst>
              <a:gd name="adj" fmla="val 8594"/>
            </a:avLst>
          </a:prstGeom>
          <a:solidFill>
            <a:srgbClr val="FFFFFF">
              <a:shade val="85000"/>
            </a:srgbClr>
          </a:solidFill>
          <a:ln>
            <a:noFill/>
          </a:ln>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lvl="0"/>
            <a:r>
              <a:rPr lang="fr-FR" dirty="0"/>
              <a:t>Construire un dictionnaire des allergènes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Fichier externe</a:t>
            </a:r>
          </a:p>
        </p:txBody>
      </p:sp>
      <p:pic>
        <p:nvPicPr>
          <p:cNvPr id="9" name="Google Shape;625;p37">
            <a:extLst>
              <a:ext uri="{FF2B5EF4-FFF2-40B4-BE49-F238E27FC236}">
                <a16:creationId xmlns:a16="http://schemas.microsoft.com/office/drawing/2014/main" id="{75C01FB1-2BD5-4C29-B7F3-DACCE5E05429}"/>
              </a:ext>
            </a:extLst>
          </p:cNvPr>
          <p:cNvPicPr preferRelativeResize="0"/>
          <p:nvPr>
            <p:custDataLst>
              <p:tags r:id="rId5"/>
            </p:custDataLst>
          </p:nvPr>
        </p:nvPicPr>
        <p:blipFill>
          <a:blip r:embed="rId15">
            <a:alphaModFix/>
          </a:blip>
          <a:stretch>
            <a:fillRect/>
          </a:stretch>
        </p:blipFill>
        <p:spPr>
          <a:xfrm rot="3478080">
            <a:off x="-217347" y="3815681"/>
            <a:ext cx="2011394" cy="1175522"/>
          </a:xfrm>
          <a:prstGeom prst="rect">
            <a:avLst/>
          </a:prstGeom>
          <a:noFill/>
          <a:ln>
            <a:noFill/>
          </a:ln>
        </p:spPr>
      </p:pic>
      <p:pic>
        <p:nvPicPr>
          <p:cNvPr id="10" name="Google Shape;620;p37">
            <a:extLst>
              <a:ext uri="{FF2B5EF4-FFF2-40B4-BE49-F238E27FC236}">
                <a16:creationId xmlns:a16="http://schemas.microsoft.com/office/drawing/2014/main" id="{9617F042-E0E8-4D78-B3A2-FA0AFA4A27AE}"/>
              </a:ext>
            </a:extLst>
          </p:cNvPr>
          <p:cNvPicPr preferRelativeResize="0"/>
          <p:nvPr>
            <p:custDataLst>
              <p:tags r:id="rId6"/>
            </p:custDataLst>
          </p:nvPr>
        </p:nvPicPr>
        <p:blipFill>
          <a:blip r:embed="rId16">
            <a:alphaModFix/>
          </a:blip>
          <a:stretch>
            <a:fillRect/>
          </a:stretch>
        </p:blipFill>
        <p:spPr>
          <a:xfrm rot="9715914">
            <a:off x="7164852" y="3386439"/>
            <a:ext cx="1929759" cy="1884014"/>
          </a:xfrm>
          <a:prstGeom prst="rect">
            <a:avLst/>
          </a:prstGeom>
          <a:noFill/>
          <a:ln>
            <a:noFill/>
          </a:ln>
        </p:spPr>
      </p:pic>
      <p:pic>
        <p:nvPicPr>
          <p:cNvPr id="13" name="Picture 6" descr="World free icon">
            <a:extLst>
              <a:ext uri="{FF2B5EF4-FFF2-40B4-BE49-F238E27FC236}">
                <a16:creationId xmlns:a16="http://schemas.microsoft.com/office/drawing/2014/main" id="{730A70DC-D907-4698-A8E5-3B0B967B5383}"/>
              </a:ext>
            </a:extLst>
          </p:cNvPr>
          <p:cNvPicPr>
            <a:picLocks noChangeAspect="1" noChangeArrowheads="1"/>
          </p:cNvPicPr>
          <p:nvPr>
            <p:custDataLst>
              <p:tags r:id="rId7"/>
            </p:custDataLst>
          </p:nvPr>
        </p:nvPicPr>
        <p:blipFill>
          <a:blip r:embed="rId17">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331" name="Image 330">
            <a:extLst>
              <a:ext uri="{FF2B5EF4-FFF2-40B4-BE49-F238E27FC236}">
                <a16:creationId xmlns:a16="http://schemas.microsoft.com/office/drawing/2014/main" id="{54B7CBCA-4CCC-4A7C-82D6-F76DBAD05FA0}"/>
              </a:ext>
            </a:extLst>
          </p:cNvPr>
          <p:cNvPicPr>
            <a:picLocks noChangeAspect="1"/>
          </p:cNvPicPr>
          <p:nvPr>
            <p:custDataLst>
              <p:tags r:id="rId8"/>
            </p:custDataLst>
          </p:nvPr>
        </p:nvPicPr>
        <p:blipFill>
          <a:blip r:embed="rId18"/>
          <a:stretch>
            <a:fillRect/>
          </a:stretch>
        </p:blipFill>
        <p:spPr>
          <a:xfrm>
            <a:off x="6347845" y="1444818"/>
            <a:ext cx="2723162" cy="1688818"/>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cxnSp>
        <p:nvCxnSpPr>
          <p:cNvPr id="30" name="Connecteur : en arc 29">
            <a:extLst>
              <a:ext uri="{FF2B5EF4-FFF2-40B4-BE49-F238E27FC236}">
                <a16:creationId xmlns:a16="http://schemas.microsoft.com/office/drawing/2014/main" id="{EBD47474-E548-4813-A4BD-EC602E5F78CD}"/>
              </a:ext>
            </a:extLst>
          </p:cNvPr>
          <p:cNvCxnSpPr>
            <a:cxnSpLocks/>
          </p:cNvCxnSpPr>
          <p:nvPr>
            <p:custDataLst>
              <p:tags r:id="rId9"/>
            </p:custDataLst>
          </p:nvPr>
        </p:nvCxnSpPr>
        <p:spPr>
          <a:xfrm rot="5400000" flipH="1" flipV="1">
            <a:off x="4762287" y="2605729"/>
            <a:ext cx="2317471" cy="1277964"/>
          </a:xfrm>
          <a:prstGeom prst="curvedConnector3">
            <a:avLst>
              <a:gd name="adj1" fmla="val 100730"/>
            </a:avLst>
          </a:prstGeom>
          <a:ln>
            <a:tailEnd type="triangle"/>
          </a:ln>
        </p:spPr>
        <p:style>
          <a:lnRef idx="3">
            <a:schemeClr val="accent2"/>
          </a:lnRef>
          <a:fillRef idx="0">
            <a:schemeClr val="accent2"/>
          </a:fillRef>
          <a:effectRef idx="2">
            <a:schemeClr val="accent2"/>
          </a:effectRef>
          <a:fontRef idx="minor">
            <a:schemeClr val="tx1"/>
          </a:fontRef>
        </p:style>
      </p:cxnSp>
      <p:pic>
        <p:nvPicPr>
          <p:cNvPr id="342" name="Image 341">
            <a:extLst>
              <a:ext uri="{FF2B5EF4-FFF2-40B4-BE49-F238E27FC236}">
                <a16:creationId xmlns:a16="http://schemas.microsoft.com/office/drawing/2014/main" id="{D8BCC9B5-8806-45E6-BEFF-9BEF8420F6AC}"/>
              </a:ext>
            </a:extLst>
          </p:cNvPr>
          <p:cNvPicPr>
            <a:picLocks noChangeAspect="1"/>
          </p:cNvPicPr>
          <p:nvPr>
            <p:custDataLst>
              <p:tags r:id="rId10"/>
            </p:custDataLst>
          </p:nvPr>
        </p:nvPicPr>
        <p:blipFill>
          <a:blip r:embed="rId19"/>
          <a:stretch>
            <a:fillRect/>
          </a:stretch>
        </p:blipFill>
        <p:spPr>
          <a:xfrm>
            <a:off x="1820041" y="1954788"/>
            <a:ext cx="3100820" cy="103837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cxnSp>
        <p:nvCxnSpPr>
          <p:cNvPr id="55" name="Connecteur : en arc 54">
            <a:extLst>
              <a:ext uri="{FF2B5EF4-FFF2-40B4-BE49-F238E27FC236}">
                <a16:creationId xmlns:a16="http://schemas.microsoft.com/office/drawing/2014/main" id="{E4465100-5E50-4A9C-B216-D49282BDB54B}"/>
              </a:ext>
            </a:extLst>
          </p:cNvPr>
          <p:cNvCxnSpPr>
            <a:cxnSpLocks/>
            <a:endCxn id="342" idx="3"/>
          </p:cNvCxnSpPr>
          <p:nvPr>
            <p:custDataLst>
              <p:tags r:id="rId11"/>
            </p:custDataLst>
          </p:nvPr>
        </p:nvCxnSpPr>
        <p:spPr>
          <a:xfrm rot="10800000" flipV="1">
            <a:off x="4920861" y="2085975"/>
            <a:ext cx="1603974" cy="387998"/>
          </a:xfrm>
          <a:prstGeom prst="curvedConnector3">
            <a:avLst>
              <a:gd name="adj1" fmla="val -136"/>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264042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par>
                                <p:cTn id="8" presetID="53" presetClass="entr" presetSubtype="16" fill="hold" nodeType="withEffect">
                                  <p:stCondLst>
                                    <p:cond delay="200"/>
                                  </p:stCondLst>
                                  <p:childTnLst>
                                    <p:set>
                                      <p:cBhvr>
                                        <p:cTn id="9" dur="1" fill="hold">
                                          <p:stCondLst>
                                            <p:cond delay="0"/>
                                          </p:stCondLst>
                                        </p:cTn>
                                        <p:tgtEl>
                                          <p:spTgt spid="331"/>
                                        </p:tgtEl>
                                        <p:attrNameLst>
                                          <p:attrName>style.visibility</p:attrName>
                                        </p:attrNameLst>
                                      </p:cBhvr>
                                      <p:to>
                                        <p:strVal val="visible"/>
                                      </p:to>
                                    </p:set>
                                    <p:anim calcmode="lin" valueType="num">
                                      <p:cBhvr>
                                        <p:cTn id="10" dur="500" fill="hold"/>
                                        <p:tgtEl>
                                          <p:spTgt spid="331"/>
                                        </p:tgtEl>
                                        <p:attrNameLst>
                                          <p:attrName>ppt_w</p:attrName>
                                        </p:attrNameLst>
                                      </p:cBhvr>
                                      <p:tavLst>
                                        <p:tav tm="0">
                                          <p:val>
                                            <p:fltVal val="0"/>
                                          </p:val>
                                        </p:tav>
                                        <p:tav tm="100000">
                                          <p:val>
                                            <p:strVal val="#ppt_w"/>
                                          </p:val>
                                        </p:tav>
                                      </p:tavLst>
                                    </p:anim>
                                    <p:anim calcmode="lin" valueType="num">
                                      <p:cBhvr>
                                        <p:cTn id="11" dur="500" fill="hold"/>
                                        <p:tgtEl>
                                          <p:spTgt spid="331"/>
                                        </p:tgtEl>
                                        <p:attrNameLst>
                                          <p:attrName>ppt_h</p:attrName>
                                        </p:attrNameLst>
                                      </p:cBhvr>
                                      <p:tavLst>
                                        <p:tav tm="0">
                                          <p:val>
                                            <p:fltVal val="0"/>
                                          </p:val>
                                        </p:tav>
                                        <p:tav tm="100000">
                                          <p:val>
                                            <p:strVal val="#ppt_h"/>
                                          </p:val>
                                        </p:tav>
                                      </p:tavLst>
                                    </p:anim>
                                    <p:animEffect transition="in" filter="fade">
                                      <p:cBhvr>
                                        <p:cTn id="12" dur="500"/>
                                        <p:tgtEl>
                                          <p:spTgt spid="33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ipe(right)">
                                      <p:cBhvr>
                                        <p:cTn id="17" dur="500"/>
                                        <p:tgtEl>
                                          <p:spTgt spid="55"/>
                                        </p:tgtEl>
                                      </p:cBhvr>
                                    </p:animEffect>
                                  </p:childTnLst>
                                </p:cTn>
                              </p:par>
                              <p:par>
                                <p:cTn id="18" presetID="53" presetClass="entr" presetSubtype="16" fill="hold" nodeType="withEffect">
                                  <p:stCondLst>
                                    <p:cond delay="0"/>
                                  </p:stCondLst>
                                  <p:childTnLst>
                                    <p:set>
                                      <p:cBhvr>
                                        <p:cTn id="19" dur="1" fill="hold">
                                          <p:stCondLst>
                                            <p:cond delay="0"/>
                                          </p:stCondLst>
                                        </p:cTn>
                                        <p:tgtEl>
                                          <p:spTgt spid="342"/>
                                        </p:tgtEl>
                                        <p:attrNameLst>
                                          <p:attrName>style.visibility</p:attrName>
                                        </p:attrNameLst>
                                      </p:cBhvr>
                                      <p:to>
                                        <p:strVal val="visible"/>
                                      </p:to>
                                    </p:set>
                                    <p:anim calcmode="lin" valueType="num">
                                      <p:cBhvr>
                                        <p:cTn id="20" dur="500" fill="hold"/>
                                        <p:tgtEl>
                                          <p:spTgt spid="342"/>
                                        </p:tgtEl>
                                        <p:attrNameLst>
                                          <p:attrName>ppt_w</p:attrName>
                                        </p:attrNameLst>
                                      </p:cBhvr>
                                      <p:tavLst>
                                        <p:tav tm="0">
                                          <p:val>
                                            <p:fltVal val="0"/>
                                          </p:val>
                                        </p:tav>
                                        <p:tav tm="100000">
                                          <p:val>
                                            <p:strVal val="#ppt_w"/>
                                          </p:val>
                                        </p:tav>
                                      </p:tavLst>
                                    </p:anim>
                                    <p:anim calcmode="lin" valueType="num">
                                      <p:cBhvr>
                                        <p:cTn id="21" dur="500" fill="hold"/>
                                        <p:tgtEl>
                                          <p:spTgt spid="342"/>
                                        </p:tgtEl>
                                        <p:attrNameLst>
                                          <p:attrName>ppt_h</p:attrName>
                                        </p:attrNameLst>
                                      </p:cBhvr>
                                      <p:tavLst>
                                        <p:tav tm="0">
                                          <p:val>
                                            <p:fltVal val="0"/>
                                          </p:val>
                                        </p:tav>
                                        <p:tav tm="100000">
                                          <p:val>
                                            <p:strVal val="#ppt_h"/>
                                          </p:val>
                                        </p:tav>
                                      </p:tavLst>
                                    </p:anim>
                                    <p:animEffect transition="in" filter="fade">
                                      <p:cBhvr>
                                        <p:cTn id="22" dur="500"/>
                                        <p:tgtEl>
                                          <p:spTgt spid="3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9"/>
          <p:cNvPicPr preferRelativeResize="0"/>
          <p:nvPr>
            <p:custDataLst>
              <p:tags r:id="rId1"/>
            </p:custDataLst>
          </p:nvPr>
        </p:nvPicPr>
        <p:blipFill>
          <a:blip r:embed="rId22">
            <a:alphaModFix/>
          </a:blip>
          <a:stretch>
            <a:fillRect/>
          </a:stretch>
        </p:blipFill>
        <p:spPr>
          <a:xfrm rot="9200888">
            <a:off x="6288940" y="1224943"/>
            <a:ext cx="1748249" cy="1179668"/>
          </a:xfrm>
          <a:prstGeom prst="rect">
            <a:avLst/>
          </a:prstGeom>
          <a:noFill/>
          <a:ln>
            <a:noFill/>
          </a:ln>
        </p:spPr>
      </p:pic>
      <p:pic>
        <p:nvPicPr>
          <p:cNvPr id="99" name="Google Shape;99;p19"/>
          <p:cNvPicPr preferRelativeResize="0"/>
          <p:nvPr>
            <p:custDataLst>
              <p:tags r:id="rId2"/>
            </p:custDataLst>
          </p:nvPr>
        </p:nvPicPr>
        <p:blipFill>
          <a:blip r:embed="rId23">
            <a:alphaModFix/>
          </a:blip>
          <a:stretch>
            <a:fillRect/>
          </a:stretch>
        </p:blipFill>
        <p:spPr>
          <a:xfrm rot="-4620909">
            <a:off x="771526" y="973720"/>
            <a:ext cx="1510153" cy="1540405"/>
          </a:xfrm>
          <a:prstGeom prst="rect">
            <a:avLst/>
          </a:prstGeom>
          <a:noFill/>
          <a:ln>
            <a:noFill/>
          </a:ln>
        </p:spPr>
      </p:pic>
      <p:pic>
        <p:nvPicPr>
          <p:cNvPr id="100" name="Google Shape;100;p19"/>
          <p:cNvPicPr preferRelativeResize="0"/>
          <p:nvPr>
            <p:custDataLst>
              <p:tags r:id="rId3"/>
            </p:custDataLst>
          </p:nvPr>
        </p:nvPicPr>
        <p:blipFill>
          <a:blip r:embed="rId24">
            <a:alphaModFix/>
          </a:blip>
          <a:stretch>
            <a:fillRect/>
          </a:stretch>
        </p:blipFill>
        <p:spPr>
          <a:xfrm rot="-7143795">
            <a:off x="3693747" y="1157209"/>
            <a:ext cx="1471169" cy="1482822"/>
          </a:xfrm>
          <a:prstGeom prst="rect">
            <a:avLst/>
          </a:prstGeom>
          <a:noFill/>
          <a:ln>
            <a:noFill/>
          </a:ln>
        </p:spPr>
      </p:pic>
      <p:sp>
        <p:nvSpPr>
          <p:cNvPr id="101" name="Google Shape;101;p19"/>
          <p:cNvSpPr/>
          <p:nvPr>
            <p:custDataLst>
              <p:tags r:id="rId4"/>
            </p:custDataLst>
          </p:nvPr>
        </p:nvSpPr>
        <p:spPr>
          <a:xfrm rot="-5400000" flipH="1">
            <a:off x="3447169" y="-1753969"/>
            <a:ext cx="2230650" cy="9163088"/>
          </a:xfrm>
          <a:custGeom>
            <a:avLst/>
            <a:gdLst/>
            <a:ahLst/>
            <a:cxnLst/>
            <a:rect l="l" t="t" r="r" b="b"/>
            <a:pathLst>
              <a:path w="89226" h="209442" extrusionOk="0">
                <a:moveTo>
                  <a:pt x="89226" y="0"/>
                </a:moveTo>
                <a:lnTo>
                  <a:pt x="0" y="62"/>
                </a:lnTo>
                <a:cubicBezTo>
                  <a:pt x="0" y="10531"/>
                  <a:pt x="14734" y="10531"/>
                  <a:pt x="14734" y="21000"/>
                </a:cubicBezTo>
                <a:cubicBezTo>
                  <a:pt x="14734" y="31469"/>
                  <a:pt x="0" y="31469"/>
                  <a:pt x="0" y="41938"/>
                </a:cubicBezTo>
                <a:cubicBezTo>
                  <a:pt x="0" y="52391"/>
                  <a:pt x="14734" y="52391"/>
                  <a:pt x="14734" y="62860"/>
                </a:cubicBezTo>
                <a:cubicBezTo>
                  <a:pt x="14734" y="73345"/>
                  <a:pt x="0" y="73345"/>
                  <a:pt x="0" y="83814"/>
                </a:cubicBezTo>
                <a:cubicBezTo>
                  <a:pt x="0" y="94283"/>
                  <a:pt x="14734" y="94283"/>
                  <a:pt x="14734" y="104752"/>
                </a:cubicBezTo>
                <a:cubicBezTo>
                  <a:pt x="14734" y="115221"/>
                  <a:pt x="0" y="115221"/>
                  <a:pt x="0" y="125690"/>
                </a:cubicBezTo>
                <a:cubicBezTo>
                  <a:pt x="0" y="136159"/>
                  <a:pt x="14734" y="136159"/>
                  <a:pt x="14734" y="146628"/>
                </a:cubicBezTo>
                <a:cubicBezTo>
                  <a:pt x="14734" y="157097"/>
                  <a:pt x="0" y="157097"/>
                  <a:pt x="0" y="167566"/>
                </a:cubicBezTo>
                <a:cubicBezTo>
                  <a:pt x="0" y="178035"/>
                  <a:pt x="14734" y="178035"/>
                  <a:pt x="14734" y="188504"/>
                </a:cubicBezTo>
                <a:cubicBezTo>
                  <a:pt x="14734" y="198972"/>
                  <a:pt x="0" y="198972"/>
                  <a:pt x="0" y="209441"/>
                </a:cubicBezTo>
                <a:lnTo>
                  <a:pt x="89226" y="209441"/>
                </a:lnTo>
                <a:lnTo>
                  <a:pt x="892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02" name="Google Shape;102;p19"/>
          <p:cNvPicPr preferRelativeResize="0"/>
          <p:nvPr>
            <p:custDataLst>
              <p:tags r:id="rId5"/>
            </p:custDataLst>
          </p:nvPr>
        </p:nvPicPr>
        <p:blipFill>
          <a:blip r:embed="rId25">
            <a:alphaModFix/>
          </a:blip>
          <a:stretch>
            <a:fillRect/>
          </a:stretch>
        </p:blipFill>
        <p:spPr>
          <a:xfrm rot="5400000">
            <a:off x="1666900" y="3270075"/>
            <a:ext cx="1663350" cy="1639620"/>
          </a:xfrm>
          <a:prstGeom prst="rect">
            <a:avLst/>
          </a:prstGeom>
          <a:noFill/>
          <a:ln>
            <a:noFill/>
          </a:ln>
        </p:spPr>
      </p:pic>
      <p:pic>
        <p:nvPicPr>
          <p:cNvPr id="103" name="Google Shape;103;p19"/>
          <p:cNvPicPr preferRelativeResize="0"/>
          <p:nvPr>
            <p:custDataLst>
              <p:tags r:id="rId6"/>
            </p:custDataLst>
          </p:nvPr>
        </p:nvPicPr>
        <p:blipFill>
          <a:blip r:embed="rId26">
            <a:alphaModFix/>
          </a:blip>
          <a:stretch>
            <a:fillRect/>
          </a:stretch>
        </p:blipFill>
        <p:spPr>
          <a:xfrm rot="-2992098">
            <a:off x="5447825" y="3439228"/>
            <a:ext cx="1645199" cy="1480400"/>
          </a:xfrm>
          <a:prstGeom prst="rect">
            <a:avLst/>
          </a:prstGeom>
          <a:noFill/>
          <a:ln>
            <a:noFill/>
          </a:ln>
        </p:spPr>
      </p:pic>
      <p:sp>
        <p:nvSpPr>
          <p:cNvPr id="104" name="Google Shape;104;p19"/>
          <p:cNvSpPr/>
          <p:nvPr>
            <p:custDataLst>
              <p:tags r:id="rId7"/>
            </p:custDataLst>
          </p:nvPr>
        </p:nvSpPr>
        <p:spPr>
          <a:xfrm rot="-5400000">
            <a:off x="3447169" y="-1392019"/>
            <a:ext cx="2230650" cy="9163088"/>
          </a:xfrm>
          <a:custGeom>
            <a:avLst/>
            <a:gdLst/>
            <a:ahLst/>
            <a:cxnLst/>
            <a:rect l="l" t="t" r="r" b="b"/>
            <a:pathLst>
              <a:path w="89226" h="209442" extrusionOk="0">
                <a:moveTo>
                  <a:pt x="89226" y="0"/>
                </a:moveTo>
                <a:lnTo>
                  <a:pt x="0" y="62"/>
                </a:lnTo>
                <a:cubicBezTo>
                  <a:pt x="0" y="10531"/>
                  <a:pt x="14734" y="10531"/>
                  <a:pt x="14734" y="21000"/>
                </a:cubicBezTo>
                <a:cubicBezTo>
                  <a:pt x="14734" y="31469"/>
                  <a:pt x="0" y="31469"/>
                  <a:pt x="0" y="41938"/>
                </a:cubicBezTo>
                <a:cubicBezTo>
                  <a:pt x="0" y="52391"/>
                  <a:pt x="14734" y="52391"/>
                  <a:pt x="14734" y="62860"/>
                </a:cubicBezTo>
                <a:cubicBezTo>
                  <a:pt x="14734" y="73345"/>
                  <a:pt x="0" y="73345"/>
                  <a:pt x="0" y="83814"/>
                </a:cubicBezTo>
                <a:cubicBezTo>
                  <a:pt x="0" y="94283"/>
                  <a:pt x="14734" y="94283"/>
                  <a:pt x="14734" y="104752"/>
                </a:cubicBezTo>
                <a:cubicBezTo>
                  <a:pt x="14734" y="115221"/>
                  <a:pt x="0" y="115221"/>
                  <a:pt x="0" y="125690"/>
                </a:cubicBezTo>
                <a:cubicBezTo>
                  <a:pt x="0" y="136159"/>
                  <a:pt x="14734" y="136159"/>
                  <a:pt x="14734" y="146628"/>
                </a:cubicBezTo>
                <a:cubicBezTo>
                  <a:pt x="14734" y="157097"/>
                  <a:pt x="0" y="157097"/>
                  <a:pt x="0" y="167566"/>
                </a:cubicBezTo>
                <a:cubicBezTo>
                  <a:pt x="0" y="178035"/>
                  <a:pt x="14734" y="178035"/>
                  <a:pt x="14734" y="188504"/>
                </a:cubicBezTo>
                <a:cubicBezTo>
                  <a:pt x="14734" y="198972"/>
                  <a:pt x="0" y="198972"/>
                  <a:pt x="0" y="209441"/>
                </a:cubicBezTo>
                <a:lnTo>
                  <a:pt x="89226" y="209441"/>
                </a:lnTo>
                <a:lnTo>
                  <a:pt x="892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19"/>
          <p:cNvSpPr/>
          <p:nvPr>
            <p:custDataLst>
              <p:tags r:id="rId8"/>
            </p:custDataLst>
          </p:nvPr>
        </p:nvSpPr>
        <p:spPr>
          <a:xfrm>
            <a:off x="-19050" y="2121825"/>
            <a:ext cx="9176700" cy="1726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19"/>
          <p:cNvSpPr txBox="1">
            <a:spLocks noGrp="1"/>
          </p:cNvSpPr>
          <p:nvPr>
            <p:ph type="ctrTitle" idx="2"/>
            <p:custDataLst>
              <p:tags r:id="rId9"/>
            </p:custDataLst>
          </p:nvPr>
        </p:nvSpPr>
        <p:spPr>
          <a:xfrm>
            <a:off x="2828250" y="269146"/>
            <a:ext cx="3487500" cy="85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TABLE DES MATIÈRES</a:t>
            </a:r>
            <a:endParaRPr dirty="0"/>
          </a:p>
        </p:txBody>
      </p:sp>
      <p:sp>
        <p:nvSpPr>
          <p:cNvPr id="107" name="Google Shape;107;p19"/>
          <p:cNvSpPr txBox="1">
            <a:spLocks noGrp="1"/>
          </p:cNvSpPr>
          <p:nvPr>
            <p:ph type="title" idx="7"/>
            <p:custDataLst>
              <p:tags r:id="rId10"/>
            </p:custDataLst>
          </p:nvPr>
        </p:nvSpPr>
        <p:spPr>
          <a:xfrm>
            <a:off x="5341752" y="2305818"/>
            <a:ext cx="110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chemeClr val="accent1"/>
                </a:solidFill>
              </a:rPr>
              <a:t>03</a:t>
            </a:r>
            <a:endParaRPr dirty="0">
              <a:solidFill>
                <a:schemeClr val="accent1"/>
              </a:solidFill>
            </a:endParaRPr>
          </a:p>
        </p:txBody>
      </p:sp>
      <p:sp>
        <p:nvSpPr>
          <p:cNvPr id="108" name="Google Shape;108;p19"/>
          <p:cNvSpPr txBox="1">
            <a:spLocks noGrp="1"/>
          </p:cNvSpPr>
          <p:nvPr>
            <p:ph type="ctrTitle" idx="3"/>
            <p:custDataLst>
              <p:tags r:id="rId11"/>
            </p:custDataLst>
          </p:nvPr>
        </p:nvSpPr>
        <p:spPr>
          <a:xfrm>
            <a:off x="1360677" y="2234736"/>
            <a:ext cx="1228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chemeClr val="accent1"/>
                </a:solidFill>
              </a:rPr>
              <a:t>L</a:t>
            </a:r>
            <a:r>
              <a:rPr lang="es" dirty="0">
                <a:solidFill>
                  <a:schemeClr val="accent1"/>
                </a:solidFill>
              </a:rPr>
              <a:t>’Objectif</a:t>
            </a:r>
            <a:endParaRPr sz="1800" dirty="0">
              <a:solidFill>
                <a:schemeClr val="accent1"/>
              </a:solidFill>
            </a:endParaRPr>
          </a:p>
        </p:txBody>
      </p:sp>
      <p:sp>
        <p:nvSpPr>
          <p:cNvPr id="110" name="Google Shape;110;p19"/>
          <p:cNvSpPr txBox="1">
            <a:spLocks noGrp="1"/>
          </p:cNvSpPr>
          <p:nvPr>
            <p:ph type="title"/>
            <p:custDataLst>
              <p:tags r:id="rId12"/>
            </p:custDataLst>
          </p:nvPr>
        </p:nvSpPr>
        <p:spPr>
          <a:xfrm>
            <a:off x="251577" y="2305818"/>
            <a:ext cx="110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chemeClr val="accent1"/>
                </a:solidFill>
              </a:rPr>
              <a:t>01</a:t>
            </a:r>
            <a:endParaRPr dirty="0">
              <a:solidFill>
                <a:schemeClr val="accent1"/>
              </a:solidFill>
            </a:endParaRPr>
          </a:p>
        </p:txBody>
      </p:sp>
      <p:sp>
        <p:nvSpPr>
          <p:cNvPr id="111" name="Google Shape;111;p19"/>
          <p:cNvSpPr txBox="1">
            <a:spLocks noGrp="1"/>
          </p:cNvSpPr>
          <p:nvPr>
            <p:ph type="title" idx="4"/>
            <p:custDataLst>
              <p:tags r:id="rId13"/>
            </p:custDataLst>
          </p:nvPr>
        </p:nvSpPr>
        <p:spPr>
          <a:xfrm>
            <a:off x="2800144" y="2305818"/>
            <a:ext cx="110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chemeClr val="accent1"/>
                </a:solidFill>
              </a:rPr>
              <a:t>02</a:t>
            </a:r>
            <a:endParaRPr dirty="0">
              <a:solidFill>
                <a:schemeClr val="accent1"/>
              </a:solidFill>
            </a:endParaRPr>
          </a:p>
        </p:txBody>
      </p:sp>
      <p:sp>
        <p:nvSpPr>
          <p:cNvPr id="112" name="Google Shape;112;p19"/>
          <p:cNvSpPr txBox="1">
            <a:spLocks noGrp="1"/>
          </p:cNvSpPr>
          <p:nvPr>
            <p:ph type="ctrTitle" idx="5"/>
            <p:custDataLst>
              <p:tags r:id="rId14"/>
            </p:custDataLst>
          </p:nvPr>
        </p:nvSpPr>
        <p:spPr>
          <a:xfrm>
            <a:off x="3879280" y="2216187"/>
            <a:ext cx="2392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Les données</a:t>
            </a:r>
            <a:endParaRPr dirty="0">
              <a:solidFill>
                <a:schemeClr val="accent1"/>
              </a:solidFill>
            </a:endParaRPr>
          </a:p>
        </p:txBody>
      </p:sp>
      <p:sp>
        <p:nvSpPr>
          <p:cNvPr id="114" name="Google Shape;114;p19"/>
          <p:cNvSpPr txBox="1">
            <a:spLocks noGrp="1"/>
          </p:cNvSpPr>
          <p:nvPr>
            <p:ph type="ctrTitle" idx="8"/>
            <p:custDataLst>
              <p:tags r:id="rId15"/>
            </p:custDataLst>
          </p:nvPr>
        </p:nvSpPr>
        <p:spPr>
          <a:xfrm>
            <a:off x="6458357" y="2222351"/>
            <a:ext cx="2392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chemeClr val="accent1"/>
                </a:solidFill>
              </a:rPr>
              <a:t>L</a:t>
            </a:r>
            <a:r>
              <a:rPr lang="es" dirty="0">
                <a:solidFill>
                  <a:schemeClr val="accent1"/>
                </a:solidFill>
              </a:rPr>
              <a:t>e Nettoyage</a:t>
            </a:r>
            <a:endParaRPr dirty="0"/>
          </a:p>
        </p:txBody>
      </p:sp>
      <p:sp>
        <p:nvSpPr>
          <p:cNvPr id="116" name="Google Shape;116;p19"/>
          <p:cNvSpPr txBox="1">
            <a:spLocks noGrp="1"/>
          </p:cNvSpPr>
          <p:nvPr>
            <p:ph type="title" idx="13"/>
            <p:custDataLst>
              <p:tags r:id="rId16"/>
            </p:custDataLst>
          </p:nvPr>
        </p:nvSpPr>
        <p:spPr>
          <a:xfrm>
            <a:off x="1518578" y="3075668"/>
            <a:ext cx="110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chemeClr val="accent1"/>
                </a:solidFill>
              </a:rPr>
              <a:t>04</a:t>
            </a:r>
            <a:endParaRPr dirty="0">
              <a:solidFill>
                <a:schemeClr val="accent1"/>
              </a:solidFill>
            </a:endParaRPr>
          </a:p>
        </p:txBody>
      </p:sp>
      <p:sp>
        <p:nvSpPr>
          <p:cNvPr id="117" name="Google Shape;117;p19"/>
          <p:cNvSpPr txBox="1">
            <a:spLocks noGrp="1"/>
          </p:cNvSpPr>
          <p:nvPr>
            <p:ph type="ctrTitle" idx="14"/>
            <p:custDataLst>
              <p:tags r:id="rId17"/>
            </p:custDataLst>
          </p:nvPr>
        </p:nvSpPr>
        <p:spPr>
          <a:xfrm>
            <a:off x="2660587" y="3004293"/>
            <a:ext cx="2392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chemeClr val="accent1"/>
                </a:solidFill>
              </a:rPr>
              <a:t>L</a:t>
            </a:r>
            <a:r>
              <a:rPr lang="es" dirty="0">
                <a:solidFill>
                  <a:schemeClr val="accent1"/>
                </a:solidFill>
              </a:rPr>
              <a:t>e Dashboard</a:t>
            </a:r>
            <a:endParaRPr dirty="0">
              <a:solidFill>
                <a:schemeClr val="accent1"/>
              </a:solidFill>
            </a:endParaRPr>
          </a:p>
        </p:txBody>
      </p:sp>
      <p:sp>
        <p:nvSpPr>
          <p:cNvPr id="119" name="Google Shape;119;p19"/>
          <p:cNvSpPr txBox="1">
            <a:spLocks noGrp="1"/>
          </p:cNvSpPr>
          <p:nvPr>
            <p:ph type="title" idx="16"/>
            <p:custDataLst>
              <p:tags r:id="rId18"/>
            </p:custDataLst>
          </p:nvPr>
        </p:nvSpPr>
        <p:spPr>
          <a:xfrm>
            <a:off x="4074752" y="3075668"/>
            <a:ext cx="110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chemeClr val="accent1"/>
                </a:solidFill>
              </a:rPr>
              <a:t>05</a:t>
            </a:r>
            <a:endParaRPr dirty="0">
              <a:solidFill>
                <a:schemeClr val="accent1"/>
              </a:solidFill>
            </a:endParaRPr>
          </a:p>
        </p:txBody>
      </p:sp>
      <p:sp>
        <p:nvSpPr>
          <p:cNvPr id="120" name="Google Shape;120;p19"/>
          <p:cNvSpPr txBox="1">
            <a:spLocks noGrp="1"/>
          </p:cNvSpPr>
          <p:nvPr>
            <p:ph type="ctrTitle" idx="17"/>
            <p:custDataLst>
              <p:tags r:id="rId19"/>
            </p:custDataLst>
          </p:nvPr>
        </p:nvSpPr>
        <p:spPr>
          <a:xfrm>
            <a:off x="5232622" y="3004293"/>
            <a:ext cx="2392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solidFill>
                  <a:schemeClr val="accent1"/>
                </a:solidFill>
              </a:rPr>
              <a:t>L</a:t>
            </a:r>
            <a:r>
              <a:rPr lang="es" dirty="0">
                <a:solidFill>
                  <a:schemeClr val="accent1"/>
                </a:solidFill>
              </a:rPr>
              <a:t>a Conclusion</a:t>
            </a:r>
            <a:endParaRPr dirty="0">
              <a:solidFill>
                <a:schemeClr val="accen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500"/>
                                        <p:tgtEl>
                                          <p:spTgt spid="1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500"/>
                                        <p:tgtEl>
                                          <p:spTgt spid="108"/>
                                        </p:tgtEl>
                                      </p:cBhvr>
                                    </p:animEffect>
                                  </p:childTnLst>
                                </p:cTn>
                              </p:par>
                              <p:par>
                                <p:cTn id="11" presetID="26" presetClass="emph" presetSubtype="0" fill="hold" nodeType="withEffect">
                                  <p:stCondLst>
                                    <p:cond delay="0"/>
                                  </p:stCondLst>
                                  <p:childTnLst>
                                    <p:animEffect transition="out" filter="fade">
                                      <p:cBhvr>
                                        <p:cTn id="12" dur="500" tmFilter="0, 0; .2, .5; .8, .5; 1, 0"/>
                                        <p:tgtEl>
                                          <p:spTgt spid="99"/>
                                        </p:tgtEl>
                                      </p:cBhvr>
                                    </p:animEffect>
                                    <p:animScale>
                                      <p:cBhvr>
                                        <p:cTn id="13" dur="250" autoRev="1" fill="hold"/>
                                        <p:tgtEl>
                                          <p:spTgt spid="99"/>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1"/>
                                        </p:tgtEl>
                                        <p:attrNameLst>
                                          <p:attrName>style.visibility</p:attrName>
                                        </p:attrNameLst>
                                      </p:cBhvr>
                                      <p:to>
                                        <p:strVal val="visible"/>
                                      </p:to>
                                    </p:set>
                                    <p:animEffect transition="in" filter="fade">
                                      <p:cBhvr>
                                        <p:cTn id="18" dur="500"/>
                                        <p:tgtEl>
                                          <p:spTgt spid="1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2"/>
                                        </p:tgtEl>
                                        <p:attrNameLst>
                                          <p:attrName>style.visibility</p:attrName>
                                        </p:attrNameLst>
                                      </p:cBhvr>
                                      <p:to>
                                        <p:strVal val="visible"/>
                                      </p:to>
                                    </p:set>
                                    <p:animEffect transition="in" filter="fade">
                                      <p:cBhvr>
                                        <p:cTn id="21" dur="500"/>
                                        <p:tgtEl>
                                          <p:spTgt spid="112"/>
                                        </p:tgtEl>
                                      </p:cBhvr>
                                    </p:animEffect>
                                  </p:childTnLst>
                                </p:cTn>
                              </p:par>
                              <p:par>
                                <p:cTn id="22" presetID="32" presetClass="emph" presetSubtype="0" fill="hold" nodeType="withEffect">
                                  <p:stCondLst>
                                    <p:cond delay="0"/>
                                  </p:stCondLst>
                                  <p:childTnLst>
                                    <p:animRot by="120000">
                                      <p:cBhvr>
                                        <p:cTn id="23" dur="100" fill="hold">
                                          <p:stCondLst>
                                            <p:cond delay="0"/>
                                          </p:stCondLst>
                                        </p:cTn>
                                        <p:tgtEl>
                                          <p:spTgt spid="100"/>
                                        </p:tgtEl>
                                        <p:attrNameLst>
                                          <p:attrName>r</p:attrName>
                                        </p:attrNameLst>
                                      </p:cBhvr>
                                    </p:animRot>
                                    <p:animRot by="-240000">
                                      <p:cBhvr>
                                        <p:cTn id="24" dur="200" fill="hold">
                                          <p:stCondLst>
                                            <p:cond delay="200"/>
                                          </p:stCondLst>
                                        </p:cTn>
                                        <p:tgtEl>
                                          <p:spTgt spid="100"/>
                                        </p:tgtEl>
                                        <p:attrNameLst>
                                          <p:attrName>r</p:attrName>
                                        </p:attrNameLst>
                                      </p:cBhvr>
                                    </p:animRot>
                                    <p:animRot by="240000">
                                      <p:cBhvr>
                                        <p:cTn id="25" dur="200" fill="hold">
                                          <p:stCondLst>
                                            <p:cond delay="400"/>
                                          </p:stCondLst>
                                        </p:cTn>
                                        <p:tgtEl>
                                          <p:spTgt spid="100"/>
                                        </p:tgtEl>
                                        <p:attrNameLst>
                                          <p:attrName>r</p:attrName>
                                        </p:attrNameLst>
                                      </p:cBhvr>
                                    </p:animRot>
                                    <p:animRot by="-240000">
                                      <p:cBhvr>
                                        <p:cTn id="26" dur="200" fill="hold">
                                          <p:stCondLst>
                                            <p:cond delay="600"/>
                                          </p:stCondLst>
                                        </p:cTn>
                                        <p:tgtEl>
                                          <p:spTgt spid="100"/>
                                        </p:tgtEl>
                                        <p:attrNameLst>
                                          <p:attrName>r</p:attrName>
                                        </p:attrNameLst>
                                      </p:cBhvr>
                                    </p:animRot>
                                    <p:animRot by="120000">
                                      <p:cBhvr>
                                        <p:cTn id="27" dur="200" fill="hold">
                                          <p:stCondLst>
                                            <p:cond delay="800"/>
                                          </p:stCondLst>
                                        </p:cTn>
                                        <p:tgtEl>
                                          <p:spTgt spid="100"/>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7"/>
                                        </p:tgtEl>
                                        <p:attrNameLst>
                                          <p:attrName>style.visibility</p:attrName>
                                        </p:attrNameLst>
                                      </p:cBhvr>
                                      <p:to>
                                        <p:strVal val="visible"/>
                                      </p:to>
                                    </p:set>
                                    <p:animEffect transition="in" filter="fade">
                                      <p:cBhvr>
                                        <p:cTn id="32" dur="500"/>
                                        <p:tgtEl>
                                          <p:spTgt spid="10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fade">
                                      <p:cBhvr>
                                        <p:cTn id="35" dur="500"/>
                                        <p:tgtEl>
                                          <p:spTgt spid="114"/>
                                        </p:tgtEl>
                                      </p:cBhvr>
                                    </p:animEffect>
                                  </p:childTnLst>
                                </p:cTn>
                              </p:par>
                              <p:par>
                                <p:cTn id="36" presetID="8" presetClass="emph" presetSubtype="0" fill="hold" nodeType="withEffect">
                                  <p:stCondLst>
                                    <p:cond delay="0"/>
                                  </p:stCondLst>
                                  <p:childTnLst>
                                    <p:animRot by="21600000">
                                      <p:cBhvr>
                                        <p:cTn id="37" dur="500" fill="hold"/>
                                        <p:tgtEl>
                                          <p:spTgt spid="98"/>
                                        </p:tgtEl>
                                        <p:attrNameLst>
                                          <p:attrName>r</p:attrName>
                                        </p:attrNameLst>
                                      </p:cBhvr>
                                    </p:animRo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7"/>
                                        </p:tgtEl>
                                        <p:attrNameLst>
                                          <p:attrName>style.visibility</p:attrName>
                                        </p:attrNameLst>
                                      </p:cBhvr>
                                      <p:to>
                                        <p:strVal val="visible"/>
                                      </p:to>
                                    </p:set>
                                    <p:animEffect transition="in" filter="fade">
                                      <p:cBhvr>
                                        <p:cTn id="42" dur="500"/>
                                        <p:tgtEl>
                                          <p:spTgt spid="11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16"/>
                                        </p:tgtEl>
                                        <p:attrNameLst>
                                          <p:attrName>style.visibility</p:attrName>
                                        </p:attrNameLst>
                                      </p:cBhvr>
                                      <p:to>
                                        <p:strVal val="visible"/>
                                      </p:to>
                                    </p:set>
                                    <p:animEffect transition="in" filter="fade">
                                      <p:cBhvr>
                                        <p:cTn id="45" dur="500"/>
                                        <p:tgtEl>
                                          <p:spTgt spid="116"/>
                                        </p:tgtEl>
                                      </p:cBhvr>
                                    </p:animEffect>
                                  </p:childTnLst>
                                </p:cTn>
                              </p:par>
                              <p:par>
                                <p:cTn id="46" presetID="6" presetClass="emph" presetSubtype="0" autoRev="1" fill="remove" nodeType="withEffect">
                                  <p:stCondLst>
                                    <p:cond delay="0"/>
                                  </p:stCondLst>
                                  <p:childTnLst>
                                    <p:animScale>
                                      <p:cBhvr>
                                        <p:cTn id="47" dur="500" fill="hold"/>
                                        <p:tgtEl>
                                          <p:spTgt spid="102"/>
                                        </p:tgtEl>
                                      </p:cBhvr>
                                      <p:by x="150000" y="150000"/>
                                    </p:animScale>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9"/>
                                        </p:tgtEl>
                                        <p:attrNameLst>
                                          <p:attrName>style.visibility</p:attrName>
                                        </p:attrNameLst>
                                      </p:cBhvr>
                                      <p:to>
                                        <p:strVal val="visible"/>
                                      </p:to>
                                    </p:set>
                                    <p:animEffect transition="in" filter="fade">
                                      <p:cBhvr>
                                        <p:cTn id="52" dur="500"/>
                                        <p:tgtEl>
                                          <p:spTgt spid="11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20"/>
                                        </p:tgtEl>
                                        <p:attrNameLst>
                                          <p:attrName>style.visibility</p:attrName>
                                        </p:attrNameLst>
                                      </p:cBhvr>
                                      <p:to>
                                        <p:strVal val="visible"/>
                                      </p:to>
                                    </p:set>
                                    <p:animEffect transition="in" filter="fade">
                                      <p:cBhvr>
                                        <p:cTn id="55" dur="500"/>
                                        <p:tgtEl>
                                          <p:spTgt spid="120"/>
                                        </p:tgtEl>
                                      </p:cBhvr>
                                    </p:animEffect>
                                  </p:childTnLst>
                                </p:cTn>
                              </p:par>
                            </p:childTnLst>
                          </p:cTn>
                        </p:par>
                        <p:par>
                          <p:cTn id="56" fill="hold">
                            <p:stCondLst>
                              <p:cond delay="500"/>
                            </p:stCondLst>
                            <p:childTnLst>
                              <p:par>
                                <p:cTn id="57" presetID="32" presetClass="emph" presetSubtype="0" fill="hold" nodeType="afterEffect">
                                  <p:stCondLst>
                                    <p:cond delay="0"/>
                                  </p:stCondLst>
                                  <p:childTnLst>
                                    <p:animRot by="120000">
                                      <p:cBhvr>
                                        <p:cTn id="58" dur="100" fill="hold">
                                          <p:stCondLst>
                                            <p:cond delay="0"/>
                                          </p:stCondLst>
                                        </p:cTn>
                                        <p:tgtEl>
                                          <p:spTgt spid="103"/>
                                        </p:tgtEl>
                                        <p:attrNameLst>
                                          <p:attrName>r</p:attrName>
                                        </p:attrNameLst>
                                      </p:cBhvr>
                                    </p:animRot>
                                    <p:animRot by="-240000">
                                      <p:cBhvr>
                                        <p:cTn id="59" dur="200" fill="hold">
                                          <p:stCondLst>
                                            <p:cond delay="200"/>
                                          </p:stCondLst>
                                        </p:cTn>
                                        <p:tgtEl>
                                          <p:spTgt spid="103"/>
                                        </p:tgtEl>
                                        <p:attrNameLst>
                                          <p:attrName>r</p:attrName>
                                        </p:attrNameLst>
                                      </p:cBhvr>
                                    </p:animRot>
                                    <p:animRot by="240000">
                                      <p:cBhvr>
                                        <p:cTn id="60" dur="200" fill="hold">
                                          <p:stCondLst>
                                            <p:cond delay="400"/>
                                          </p:stCondLst>
                                        </p:cTn>
                                        <p:tgtEl>
                                          <p:spTgt spid="103"/>
                                        </p:tgtEl>
                                        <p:attrNameLst>
                                          <p:attrName>r</p:attrName>
                                        </p:attrNameLst>
                                      </p:cBhvr>
                                    </p:animRot>
                                    <p:animRot by="-240000">
                                      <p:cBhvr>
                                        <p:cTn id="61" dur="200" fill="hold">
                                          <p:stCondLst>
                                            <p:cond delay="600"/>
                                          </p:stCondLst>
                                        </p:cTn>
                                        <p:tgtEl>
                                          <p:spTgt spid="103"/>
                                        </p:tgtEl>
                                        <p:attrNameLst>
                                          <p:attrName>r</p:attrName>
                                        </p:attrNameLst>
                                      </p:cBhvr>
                                    </p:animRot>
                                    <p:animRot by="120000">
                                      <p:cBhvr>
                                        <p:cTn id="62" dur="200" fill="hold">
                                          <p:stCondLst>
                                            <p:cond delay="800"/>
                                          </p:stCondLst>
                                        </p:cTn>
                                        <p:tgtEl>
                                          <p:spTgt spid="10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08" grpId="0"/>
      <p:bldP spid="110" grpId="0"/>
      <p:bldP spid="111" grpId="0"/>
      <p:bldP spid="112" grpId="0"/>
      <p:bldP spid="114" grpId="0"/>
      <p:bldP spid="116" grpId="0"/>
      <p:bldP spid="117" grpId="0"/>
      <p:bldP spid="119" grpId="0"/>
      <p:bldP spid="1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4" name="Image 3">
            <a:extLst>
              <a:ext uri="{FF2B5EF4-FFF2-40B4-BE49-F238E27FC236}">
                <a16:creationId xmlns:a16="http://schemas.microsoft.com/office/drawing/2014/main" id="{5633698F-F0D4-47E4-A1BD-D990EB8A9C50}"/>
              </a:ext>
            </a:extLst>
          </p:cNvPr>
          <p:cNvPicPr>
            <a:picLocks noChangeAspect="1"/>
          </p:cNvPicPr>
          <p:nvPr>
            <p:custDataLst>
              <p:tags r:id="rId1"/>
            </p:custDataLst>
          </p:nvPr>
        </p:nvPicPr>
        <p:blipFill>
          <a:blip r:embed="rId10"/>
          <a:stretch>
            <a:fillRect/>
          </a:stretch>
        </p:blipFill>
        <p:spPr>
          <a:xfrm>
            <a:off x="1705211" y="1239346"/>
            <a:ext cx="5733579" cy="3476412"/>
          </a:xfrm>
          <a:prstGeom prst="roundRect">
            <a:avLst>
              <a:gd name="adj" fmla="val 8594"/>
            </a:avLst>
          </a:prstGeom>
          <a:solidFill>
            <a:srgbClr val="FFFFFF">
              <a:shade val="85000"/>
            </a:srgbClr>
          </a:solidFill>
          <a:ln>
            <a:noFill/>
          </a:ln>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lvl="0"/>
            <a:r>
              <a:rPr lang="fr-FR" dirty="0"/>
              <a:t>Traduction des allergènes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Fichier externe</a:t>
            </a:r>
          </a:p>
        </p:txBody>
      </p:sp>
      <p:pic>
        <p:nvPicPr>
          <p:cNvPr id="9" name="Google Shape;625;p37">
            <a:extLst>
              <a:ext uri="{FF2B5EF4-FFF2-40B4-BE49-F238E27FC236}">
                <a16:creationId xmlns:a16="http://schemas.microsoft.com/office/drawing/2014/main" id="{75C01FB1-2BD5-4C29-B7F3-DACCE5E05429}"/>
              </a:ext>
            </a:extLst>
          </p:cNvPr>
          <p:cNvPicPr preferRelativeResize="0"/>
          <p:nvPr>
            <p:custDataLst>
              <p:tags r:id="rId5"/>
            </p:custDataLst>
          </p:nvPr>
        </p:nvPicPr>
        <p:blipFill>
          <a:blip r:embed="rId11">
            <a:alphaModFix/>
          </a:blip>
          <a:stretch>
            <a:fillRect/>
          </a:stretch>
        </p:blipFill>
        <p:spPr>
          <a:xfrm rot="4238226">
            <a:off x="19417" y="3815681"/>
            <a:ext cx="2011394" cy="1175522"/>
          </a:xfrm>
          <a:prstGeom prst="rect">
            <a:avLst/>
          </a:prstGeom>
          <a:noFill/>
          <a:ln>
            <a:noFill/>
          </a:ln>
        </p:spPr>
      </p:pic>
      <p:pic>
        <p:nvPicPr>
          <p:cNvPr id="10" name="Google Shape;620;p37">
            <a:extLst>
              <a:ext uri="{FF2B5EF4-FFF2-40B4-BE49-F238E27FC236}">
                <a16:creationId xmlns:a16="http://schemas.microsoft.com/office/drawing/2014/main" id="{9617F042-E0E8-4D78-B3A2-FA0AFA4A27AE}"/>
              </a:ext>
            </a:extLst>
          </p:cNvPr>
          <p:cNvPicPr preferRelativeResize="0"/>
          <p:nvPr>
            <p:custDataLst>
              <p:tags r:id="rId6"/>
            </p:custDataLst>
          </p:nvPr>
        </p:nvPicPr>
        <p:blipFill>
          <a:blip r:embed="rId12">
            <a:alphaModFix/>
          </a:blip>
          <a:stretch>
            <a:fillRect/>
          </a:stretch>
        </p:blipFill>
        <p:spPr>
          <a:xfrm rot="8733784">
            <a:off x="6997490" y="3386439"/>
            <a:ext cx="1929759" cy="1884014"/>
          </a:xfrm>
          <a:prstGeom prst="rect">
            <a:avLst/>
          </a:prstGeom>
          <a:noFill/>
          <a:ln>
            <a:noFill/>
          </a:ln>
        </p:spPr>
      </p:pic>
      <p:pic>
        <p:nvPicPr>
          <p:cNvPr id="13" name="Picture 6" descr="World free icon">
            <a:extLst>
              <a:ext uri="{FF2B5EF4-FFF2-40B4-BE49-F238E27FC236}">
                <a16:creationId xmlns:a16="http://schemas.microsoft.com/office/drawing/2014/main" id="{730A70DC-D907-4698-A8E5-3B0B967B5383}"/>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618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1026" name="Picture 2">
            <a:extLst>
              <a:ext uri="{FF2B5EF4-FFF2-40B4-BE49-F238E27FC236}">
                <a16:creationId xmlns:a16="http://schemas.microsoft.com/office/drawing/2014/main" id="{67F61691-9C49-49A5-AFAB-8A6BE40130D2}"/>
              </a:ext>
            </a:extLst>
          </p:cNvPr>
          <p:cNvPicPr>
            <a:picLocks noChangeAspect="1" noChangeArrowheads="1"/>
          </p:cNvPicPr>
          <p:nvPr>
            <p:custDataLst>
              <p:tags r:id="rId1"/>
            </p:custDataLst>
          </p:nvPr>
        </p:nvPicPr>
        <p:blipFill>
          <a:blip r:embed="rId10">
            <a:extLst>
              <a:ext uri="{28A0092B-C50C-407E-A947-70E740481C1C}">
                <a14:useLocalDpi xmlns:a14="http://schemas.microsoft.com/office/drawing/2010/main" val="0"/>
              </a:ext>
            </a:extLst>
          </a:blip>
          <a:srcRect/>
          <a:stretch>
            <a:fillRect/>
          </a:stretch>
        </p:blipFill>
        <p:spPr bwMode="auto">
          <a:xfrm>
            <a:off x="1436405" y="1096321"/>
            <a:ext cx="6271191" cy="3587671"/>
          </a:xfrm>
          <a:prstGeom prst="rect">
            <a:avLst/>
          </a:prstGeom>
          <a:noFill/>
          <a:extLst>
            <a:ext uri="{909E8E84-426E-40DD-AFC4-6F175D3DCCD1}">
              <a14:hiddenFill xmlns:a14="http://schemas.microsoft.com/office/drawing/2010/main">
                <a:solidFill>
                  <a:srgbClr val="FFFFFF"/>
                </a:solidFill>
              </a14:hiddenFill>
            </a:ext>
          </a:ex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Les allergènes les plus courants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Fichier externe</a:t>
            </a:r>
          </a:p>
        </p:txBody>
      </p:sp>
      <p:pic>
        <p:nvPicPr>
          <p:cNvPr id="9" name="Google Shape;625;p37">
            <a:extLst>
              <a:ext uri="{FF2B5EF4-FFF2-40B4-BE49-F238E27FC236}">
                <a16:creationId xmlns:a16="http://schemas.microsoft.com/office/drawing/2014/main" id="{75C01FB1-2BD5-4C29-B7F3-DACCE5E05429}"/>
              </a:ext>
            </a:extLst>
          </p:cNvPr>
          <p:cNvPicPr preferRelativeResize="0"/>
          <p:nvPr>
            <p:custDataLst>
              <p:tags r:id="rId5"/>
            </p:custDataLst>
          </p:nvPr>
        </p:nvPicPr>
        <p:blipFill>
          <a:blip r:embed="rId11">
            <a:alphaModFix/>
          </a:blip>
          <a:stretch>
            <a:fillRect/>
          </a:stretch>
        </p:blipFill>
        <p:spPr>
          <a:xfrm rot="1990315">
            <a:off x="19417" y="3815681"/>
            <a:ext cx="2011394" cy="1175522"/>
          </a:xfrm>
          <a:prstGeom prst="rect">
            <a:avLst/>
          </a:prstGeom>
          <a:noFill/>
          <a:ln>
            <a:noFill/>
          </a:ln>
        </p:spPr>
      </p:pic>
      <p:pic>
        <p:nvPicPr>
          <p:cNvPr id="10" name="Google Shape;620;p37">
            <a:extLst>
              <a:ext uri="{FF2B5EF4-FFF2-40B4-BE49-F238E27FC236}">
                <a16:creationId xmlns:a16="http://schemas.microsoft.com/office/drawing/2014/main" id="{9617F042-E0E8-4D78-B3A2-FA0AFA4A27AE}"/>
              </a:ext>
            </a:extLst>
          </p:cNvPr>
          <p:cNvPicPr preferRelativeResize="0"/>
          <p:nvPr>
            <p:custDataLst>
              <p:tags r:id="rId6"/>
            </p:custDataLst>
          </p:nvPr>
        </p:nvPicPr>
        <p:blipFill>
          <a:blip r:embed="rId12">
            <a:alphaModFix/>
          </a:blip>
          <a:stretch>
            <a:fillRect/>
          </a:stretch>
        </p:blipFill>
        <p:spPr>
          <a:xfrm rot="10493652">
            <a:off x="7466937" y="3337453"/>
            <a:ext cx="1929759" cy="1884014"/>
          </a:xfrm>
          <a:prstGeom prst="rect">
            <a:avLst/>
          </a:prstGeom>
          <a:noFill/>
          <a:ln>
            <a:noFill/>
          </a:ln>
        </p:spPr>
      </p:pic>
      <p:pic>
        <p:nvPicPr>
          <p:cNvPr id="13" name="Picture 6" descr="World free icon">
            <a:extLst>
              <a:ext uri="{FF2B5EF4-FFF2-40B4-BE49-F238E27FC236}">
                <a16:creationId xmlns:a16="http://schemas.microsoft.com/office/drawing/2014/main" id="{730A70DC-D907-4698-A8E5-3B0B967B5383}"/>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5302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2B446A5E-7517-4A34-BFD6-3A9AA51793FA}"/>
              </a:ext>
            </a:extLst>
          </p:cNvPr>
          <p:cNvPicPr>
            <a:picLocks noChangeAspect="1"/>
          </p:cNvPicPr>
          <p:nvPr>
            <p:custDataLst>
              <p:tags r:id="rId1"/>
            </p:custDataLst>
          </p:nvPr>
        </p:nvPicPr>
        <p:blipFill rotWithShape="1">
          <a:blip r:embed="rId10"/>
          <a:srcRect r="7184"/>
          <a:stretch/>
        </p:blipFill>
        <p:spPr>
          <a:xfrm>
            <a:off x="563336" y="1865693"/>
            <a:ext cx="8017328" cy="260142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Les produits riches allergènes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Fichier externe</a:t>
            </a:r>
          </a:p>
        </p:txBody>
      </p:sp>
      <p:pic>
        <p:nvPicPr>
          <p:cNvPr id="9" name="Google Shape;625;p37">
            <a:extLst>
              <a:ext uri="{FF2B5EF4-FFF2-40B4-BE49-F238E27FC236}">
                <a16:creationId xmlns:a16="http://schemas.microsoft.com/office/drawing/2014/main" id="{75C01FB1-2BD5-4C29-B7F3-DACCE5E05429}"/>
              </a:ext>
            </a:extLst>
          </p:cNvPr>
          <p:cNvPicPr preferRelativeResize="0"/>
          <p:nvPr>
            <p:custDataLst>
              <p:tags r:id="rId5"/>
            </p:custDataLst>
          </p:nvPr>
        </p:nvPicPr>
        <p:blipFill>
          <a:blip r:embed="rId11">
            <a:alphaModFix/>
          </a:blip>
          <a:stretch>
            <a:fillRect/>
          </a:stretch>
        </p:blipFill>
        <p:spPr>
          <a:xfrm rot="1934673">
            <a:off x="-442362" y="4307400"/>
            <a:ext cx="2011394" cy="1175522"/>
          </a:xfrm>
          <a:prstGeom prst="rect">
            <a:avLst/>
          </a:prstGeom>
          <a:noFill/>
          <a:ln>
            <a:noFill/>
          </a:ln>
        </p:spPr>
      </p:pic>
      <p:pic>
        <p:nvPicPr>
          <p:cNvPr id="10" name="Google Shape;620;p37">
            <a:extLst>
              <a:ext uri="{FF2B5EF4-FFF2-40B4-BE49-F238E27FC236}">
                <a16:creationId xmlns:a16="http://schemas.microsoft.com/office/drawing/2014/main" id="{9617F042-E0E8-4D78-B3A2-FA0AFA4A27AE}"/>
              </a:ext>
            </a:extLst>
          </p:cNvPr>
          <p:cNvPicPr preferRelativeResize="0"/>
          <p:nvPr>
            <p:custDataLst>
              <p:tags r:id="rId6"/>
            </p:custDataLst>
          </p:nvPr>
        </p:nvPicPr>
        <p:blipFill>
          <a:blip r:embed="rId12">
            <a:alphaModFix/>
          </a:blip>
          <a:stretch>
            <a:fillRect/>
          </a:stretch>
        </p:blipFill>
        <p:spPr>
          <a:xfrm rot="12295239">
            <a:off x="7457065" y="3851740"/>
            <a:ext cx="1929759" cy="1884014"/>
          </a:xfrm>
          <a:prstGeom prst="rect">
            <a:avLst/>
          </a:prstGeom>
          <a:noFill/>
          <a:ln>
            <a:noFill/>
          </a:ln>
        </p:spPr>
      </p:pic>
      <p:pic>
        <p:nvPicPr>
          <p:cNvPr id="13" name="Picture 6" descr="World free icon">
            <a:extLst>
              <a:ext uri="{FF2B5EF4-FFF2-40B4-BE49-F238E27FC236}">
                <a16:creationId xmlns:a16="http://schemas.microsoft.com/office/drawing/2014/main" id="{730A70DC-D907-4698-A8E5-3B0B967B5383}"/>
              </a:ext>
            </a:extLst>
          </p:cNvPr>
          <p:cNvPicPr>
            <a:picLocks noChangeAspect="1" noChangeArrowheads="1"/>
          </p:cNvPicPr>
          <p:nvPr>
            <p:custDataLst>
              <p:tags r:id="rId7"/>
            </p:custDataLst>
          </p:nvPr>
        </p:nvPicPr>
        <p:blipFill>
          <a:blip r:embed="rId13">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5970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18" name="Google Shape;224;p26">
            <a:extLst>
              <a:ext uri="{FF2B5EF4-FFF2-40B4-BE49-F238E27FC236}">
                <a16:creationId xmlns:a16="http://schemas.microsoft.com/office/drawing/2014/main" id="{A17CBEA4-AF9A-4FA4-8AAC-4679A7BA10F8}"/>
              </a:ext>
            </a:extLst>
          </p:cNvPr>
          <p:cNvPicPr preferRelativeResize="0"/>
          <p:nvPr>
            <p:custDataLst>
              <p:tags r:id="rId1"/>
            </p:custDataLst>
          </p:nvPr>
        </p:nvPicPr>
        <p:blipFill>
          <a:blip r:embed="rId14">
            <a:alphaModFix/>
          </a:blip>
          <a:stretch>
            <a:fillRect/>
          </a:stretch>
        </p:blipFill>
        <p:spPr>
          <a:xfrm rot="15657134">
            <a:off x="7557181" y="3610919"/>
            <a:ext cx="1501723" cy="1885942"/>
          </a:xfrm>
          <a:prstGeom prst="rect">
            <a:avLst/>
          </a:prstGeom>
          <a:noFill/>
          <a:ln>
            <a:noFill/>
          </a:ln>
        </p:spPr>
      </p:pic>
      <p:pic>
        <p:nvPicPr>
          <p:cNvPr id="19" name="Google Shape;225;p26">
            <a:extLst>
              <a:ext uri="{FF2B5EF4-FFF2-40B4-BE49-F238E27FC236}">
                <a16:creationId xmlns:a16="http://schemas.microsoft.com/office/drawing/2014/main" id="{9D2CEAB5-282D-47DE-A597-9F52D7A8AA2C}"/>
              </a:ext>
            </a:extLst>
          </p:cNvPr>
          <p:cNvPicPr preferRelativeResize="0"/>
          <p:nvPr>
            <p:custDataLst>
              <p:tags r:id="rId2"/>
            </p:custDataLst>
          </p:nvPr>
        </p:nvPicPr>
        <p:blipFill rotWithShape="1">
          <a:blip r:embed="rId15">
            <a:alphaModFix/>
          </a:blip>
          <a:srcRect l="27166" r="7182"/>
          <a:stretch/>
        </p:blipFill>
        <p:spPr>
          <a:xfrm rot="17253393" flipH="1">
            <a:off x="-18363" y="3990425"/>
            <a:ext cx="877802" cy="1318175"/>
          </a:xfrm>
          <a:prstGeom prst="rect">
            <a:avLst/>
          </a:prstGeom>
          <a:noFill/>
          <a:ln>
            <a:noFill/>
          </a:ln>
        </p:spPr>
      </p:pic>
      <p:sp>
        <p:nvSpPr>
          <p:cNvPr id="212" name="Google Shape;212;p25"/>
          <p:cNvSpPr txBox="1">
            <a:spLocks noGrp="1"/>
          </p:cNvSpPr>
          <p:nvPr>
            <p:ph type="ctrTitle"/>
            <p:custDataLst>
              <p:tags r:id="rId3"/>
            </p:custDataLst>
          </p:nvPr>
        </p:nvSpPr>
        <p:spPr>
          <a:xfrm>
            <a:off x="619950" y="168504"/>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Nettoyage en profondeur</a:t>
            </a:r>
          </a:p>
        </p:txBody>
      </p:sp>
      <p:pic>
        <p:nvPicPr>
          <p:cNvPr id="5126" name="Picture 6" descr="Axis free icon">
            <a:extLst>
              <a:ext uri="{FF2B5EF4-FFF2-40B4-BE49-F238E27FC236}">
                <a16:creationId xmlns:a16="http://schemas.microsoft.com/office/drawing/2014/main" id="{6E171336-C848-4132-8976-99D1747A8494}"/>
              </a:ext>
            </a:extLst>
          </p:cNvPr>
          <p:cNvPicPr>
            <a:picLocks noChangeAspect="1" noChangeArrowheads="1"/>
          </p:cNvPicPr>
          <p:nvPr>
            <p:custDataLst>
              <p:tags r:id="rId4"/>
            </p:custDataLst>
          </p:nvPr>
        </p:nvPicPr>
        <p:blipFill>
          <a:blip r:embed="rId16">
            <a:extLst>
              <a:ext uri="{28A0092B-C50C-407E-A947-70E740481C1C}">
                <a14:useLocalDpi xmlns:a14="http://schemas.microsoft.com/office/drawing/2010/main" val="0"/>
              </a:ext>
            </a:extLst>
          </a:blip>
          <a:srcRect/>
          <a:stretch>
            <a:fillRect/>
          </a:stretch>
        </p:blipFill>
        <p:spPr bwMode="auto">
          <a:xfrm>
            <a:off x="6532773"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95;p24">
            <a:extLst>
              <a:ext uri="{FF2B5EF4-FFF2-40B4-BE49-F238E27FC236}">
                <a16:creationId xmlns:a16="http://schemas.microsoft.com/office/drawing/2014/main" id="{22B24D6C-3E32-4C9D-8205-31C5C75E6044}"/>
              </a:ext>
            </a:extLst>
          </p:cNvPr>
          <p:cNvSpPr txBox="1"/>
          <p:nvPr>
            <p:custDataLst>
              <p:tags r:id="rId5"/>
            </p:custDataLst>
          </p:nvPr>
        </p:nvSpPr>
        <p:spPr>
          <a:xfrm>
            <a:off x="824288"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enquête</a:t>
            </a:r>
            <a:endParaRPr sz="2400" b="1" dirty="0">
              <a:solidFill>
                <a:schemeClr val="accent2"/>
              </a:solidFill>
              <a:latin typeface="Amatic SC"/>
              <a:ea typeface="Amatic SC"/>
              <a:cs typeface="Amatic SC"/>
              <a:sym typeface="Amatic SC"/>
            </a:endParaRPr>
          </a:p>
        </p:txBody>
      </p:sp>
      <p:sp>
        <p:nvSpPr>
          <p:cNvPr id="16" name="Google Shape;195;p24">
            <a:extLst>
              <a:ext uri="{FF2B5EF4-FFF2-40B4-BE49-F238E27FC236}">
                <a16:creationId xmlns:a16="http://schemas.microsoft.com/office/drawing/2014/main" id="{3B966B3D-230B-4465-B1C1-EBCD9E5DBB79}"/>
              </a:ext>
            </a:extLst>
          </p:cNvPr>
          <p:cNvSpPr txBox="1"/>
          <p:nvPr>
            <p:custDataLst>
              <p:tags r:id="rId6"/>
            </p:custDataLst>
          </p:nvPr>
        </p:nvSpPr>
        <p:spPr>
          <a:xfrm>
            <a:off x="3770550" y="364779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Fichier </a:t>
            </a:r>
            <a:r>
              <a:rPr lang="fr-FR" sz="2400" b="1" dirty="0">
                <a:solidFill>
                  <a:schemeClr val="accent2"/>
                </a:solidFill>
                <a:latin typeface="Amatic SC"/>
                <a:ea typeface="Amatic SC"/>
                <a:cs typeface="Amatic SC"/>
                <a:sym typeface="Amatic SC"/>
              </a:rPr>
              <a:t>e</a:t>
            </a:r>
            <a:r>
              <a:rPr lang="es" sz="2400" b="1" dirty="0">
                <a:solidFill>
                  <a:schemeClr val="accent2"/>
                </a:solidFill>
                <a:latin typeface="Amatic SC"/>
                <a:ea typeface="Amatic SC"/>
                <a:cs typeface="Amatic SC"/>
                <a:sym typeface="Amatic SC"/>
              </a:rPr>
              <a:t>xterne</a:t>
            </a:r>
            <a:endParaRPr sz="2400" b="1" dirty="0">
              <a:solidFill>
                <a:schemeClr val="accent2"/>
              </a:solidFill>
              <a:latin typeface="Amatic SC"/>
              <a:ea typeface="Amatic SC"/>
              <a:cs typeface="Amatic SC"/>
              <a:sym typeface="Amatic SC"/>
            </a:endParaRPr>
          </a:p>
        </p:txBody>
      </p:sp>
      <p:sp>
        <p:nvSpPr>
          <p:cNvPr id="17" name="Google Shape;195;p24">
            <a:extLst>
              <a:ext uri="{FF2B5EF4-FFF2-40B4-BE49-F238E27FC236}">
                <a16:creationId xmlns:a16="http://schemas.microsoft.com/office/drawing/2014/main" id="{36CBE3F6-71FC-44B9-AE14-82EE8CF7FD10}"/>
              </a:ext>
            </a:extLst>
          </p:cNvPr>
          <p:cNvSpPr txBox="1"/>
          <p:nvPr>
            <p:custDataLst>
              <p:tags r:id="rId7"/>
            </p:custDataLst>
          </p:nvPr>
        </p:nvSpPr>
        <p:spPr>
          <a:xfrm>
            <a:off x="6381779" y="364615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Maths/Stats</a:t>
            </a:r>
            <a:endParaRPr sz="2400" b="1" dirty="0">
              <a:solidFill>
                <a:schemeClr val="accent2"/>
              </a:solidFill>
              <a:latin typeface="Amatic SC"/>
              <a:ea typeface="Amatic SC"/>
              <a:cs typeface="Amatic SC"/>
              <a:sym typeface="Amatic SC"/>
            </a:endParaRPr>
          </a:p>
        </p:txBody>
      </p:sp>
      <p:sp>
        <p:nvSpPr>
          <p:cNvPr id="2" name="AutoShape 2" descr="Investigate free icon">
            <a:extLst>
              <a:ext uri="{FF2B5EF4-FFF2-40B4-BE49-F238E27FC236}">
                <a16:creationId xmlns:a16="http://schemas.microsoft.com/office/drawing/2014/main" id="{10C588A5-17CC-4772-B75F-FD3DB50BAA6D}"/>
              </a:ext>
            </a:extLst>
          </p:cNvPr>
          <p:cNvSpPr>
            <a:spLocks noChangeAspect="1" noChangeArrowheads="1"/>
          </p:cNvSpPr>
          <p:nvPr>
            <p:custDataLst>
              <p:tags r:id="rId8"/>
            </p:custDataLst>
          </p:nvPr>
        </p:nvSpPr>
        <p:spPr bwMode="auto">
          <a:xfrm>
            <a:off x="1625168" y="75453"/>
            <a:ext cx="2438400" cy="2438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dirty="0"/>
          </a:p>
        </p:txBody>
      </p:sp>
      <p:pic>
        <p:nvPicPr>
          <p:cNvPr id="1028" name="Picture 4" descr="Investigate free icon">
            <a:extLst>
              <a:ext uri="{FF2B5EF4-FFF2-40B4-BE49-F238E27FC236}">
                <a16:creationId xmlns:a16="http://schemas.microsoft.com/office/drawing/2014/main" id="{E99F0AC7-DB56-48C7-B8DB-1D03D0EDDA26}"/>
              </a:ext>
            </a:extLst>
          </p:cNvPr>
          <p:cNvPicPr>
            <a:picLocks noChangeAspect="1" noChangeArrowheads="1"/>
          </p:cNvPicPr>
          <p:nvPr>
            <p:custDataLst>
              <p:tags r:id="rId9"/>
            </p:custDataLst>
          </p:nvPr>
        </p:nvPicPr>
        <p:blipFill>
          <a:blip r:embed="rId17">
            <a:extLst>
              <a:ext uri="{28A0092B-C50C-407E-A947-70E740481C1C}">
                <a14:useLocalDpi xmlns:a14="http://schemas.microsoft.com/office/drawing/2010/main" val="0"/>
              </a:ext>
            </a:extLst>
          </a:blip>
          <a:srcRect/>
          <a:stretch>
            <a:fillRect/>
          </a:stretch>
        </p:blipFill>
        <p:spPr bwMode="auto">
          <a:xfrm>
            <a:off x="1310316" y="1921294"/>
            <a:ext cx="1300913" cy="13009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orld free icon">
            <a:extLst>
              <a:ext uri="{FF2B5EF4-FFF2-40B4-BE49-F238E27FC236}">
                <a16:creationId xmlns:a16="http://schemas.microsoft.com/office/drawing/2014/main" id="{4DDBC456-35AF-434C-85A6-6C2ED114E25E}"/>
              </a:ext>
            </a:extLst>
          </p:cNvPr>
          <p:cNvPicPr>
            <a:picLocks noChangeAspect="1" noChangeArrowheads="1"/>
          </p:cNvPicPr>
          <p:nvPr>
            <p:custDataLst>
              <p:tags r:id="rId10"/>
            </p:custDataLst>
          </p:nvPr>
        </p:nvPicPr>
        <p:blipFill>
          <a:blip r:embed="rId18">
            <a:extLst>
              <a:ext uri="{28A0092B-C50C-407E-A947-70E740481C1C}">
                <a14:useLocalDpi xmlns:a14="http://schemas.microsoft.com/office/drawing/2010/main" val="0"/>
              </a:ext>
            </a:extLst>
          </a:blip>
          <a:srcRect/>
          <a:stretch>
            <a:fillRect/>
          </a:stretch>
        </p:blipFill>
        <p:spPr bwMode="auto">
          <a:xfrm>
            <a:off x="3921545" y="19212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21" name="Google Shape;190;p24">
            <a:extLst>
              <a:ext uri="{FF2B5EF4-FFF2-40B4-BE49-F238E27FC236}">
                <a16:creationId xmlns:a16="http://schemas.microsoft.com/office/drawing/2014/main" id="{0AC92F90-E63B-46A7-975D-C64C87B01096}"/>
              </a:ext>
            </a:extLst>
          </p:cNvPr>
          <p:cNvPicPr preferRelativeResize="0"/>
          <p:nvPr>
            <p:custDataLst>
              <p:tags r:id="rId11"/>
            </p:custDataLst>
          </p:nvPr>
        </p:nvPicPr>
        <p:blipFill>
          <a:blip r:embed="rId19">
            <a:alphaModFix/>
          </a:blip>
          <a:stretch>
            <a:fillRect/>
          </a:stretch>
        </p:blipFill>
        <p:spPr>
          <a:xfrm rot="20066676">
            <a:off x="7616231" y="4287997"/>
            <a:ext cx="1815637" cy="852889"/>
          </a:xfrm>
          <a:prstGeom prst="rect">
            <a:avLst/>
          </a:prstGeom>
          <a:noFill/>
          <a:ln>
            <a:noFill/>
          </a:ln>
        </p:spPr>
      </p:pic>
    </p:spTree>
    <p:extLst>
      <p:ext uri="{BB962C8B-B14F-4D97-AF65-F5344CB8AC3E}">
        <p14:creationId xmlns:p14="http://schemas.microsoft.com/office/powerpoint/2010/main" val="10430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028"/>
                                        </p:tgtEl>
                                        <p:attrNameLst>
                                          <p:attrName>style.opacity</p:attrName>
                                        </p:attrNameLst>
                                      </p:cBhvr>
                                      <p:to>
                                        <p:strVal val="0.5"/>
                                      </p:to>
                                    </p:set>
                                    <p:animEffect filter="image" prLst="opacity: 0.5">
                                      <p:cBhvr rctx="IE">
                                        <p:cTn id="7" dur="indefinite"/>
                                        <p:tgtEl>
                                          <p:spTgt spid="1028"/>
                                        </p:tgtEl>
                                      </p:cBhvr>
                                    </p:animEffect>
                                  </p:childTnLst>
                                </p:cTn>
                              </p:par>
                              <p:par>
                                <p:cTn id="8" presetID="9" presetClass="emph" presetSubtype="0" grpId="0" nodeType="withEffect">
                                  <p:stCondLst>
                                    <p:cond delay="0"/>
                                  </p:stCondLst>
                                  <p:childTnLst>
                                    <p:set>
                                      <p:cBhvr>
                                        <p:cTn id="9" dur="indefinite"/>
                                        <p:tgtEl>
                                          <p:spTgt spid="15"/>
                                        </p:tgtEl>
                                        <p:attrNameLst>
                                          <p:attrName>style.opacity</p:attrName>
                                        </p:attrNameLst>
                                      </p:cBhvr>
                                      <p:to>
                                        <p:strVal val="0.5"/>
                                      </p:to>
                                    </p:set>
                                    <p:animEffect filter="image" prLst="opacity: 0.5">
                                      <p:cBhvr rctx="IE">
                                        <p:cTn id="10" dur="indefinite"/>
                                        <p:tgtEl>
                                          <p:spTgt spid="15"/>
                                        </p:tgtEl>
                                      </p:cBhvr>
                                    </p:animEffect>
                                  </p:childTnLst>
                                </p:cTn>
                              </p:par>
                              <p:par>
                                <p:cTn id="11" presetID="9" presetClass="emph" presetSubtype="0" nodeType="withEffect">
                                  <p:stCondLst>
                                    <p:cond delay="0"/>
                                  </p:stCondLst>
                                  <p:childTnLst>
                                    <p:set>
                                      <p:cBhvr>
                                        <p:cTn id="12" dur="indefinite"/>
                                        <p:tgtEl>
                                          <p:spTgt spid="1030"/>
                                        </p:tgtEl>
                                        <p:attrNameLst>
                                          <p:attrName>style.opacity</p:attrName>
                                        </p:attrNameLst>
                                      </p:cBhvr>
                                      <p:to>
                                        <p:strVal val="0.5"/>
                                      </p:to>
                                    </p:set>
                                    <p:animEffect filter="image" prLst="opacity: 0.5">
                                      <p:cBhvr rctx="IE">
                                        <p:cTn id="13" dur="indefinite"/>
                                        <p:tgtEl>
                                          <p:spTgt spid="1030"/>
                                        </p:tgtEl>
                                      </p:cBhvr>
                                    </p:animEffect>
                                  </p:childTnLst>
                                </p:cTn>
                              </p:par>
                              <p:par>
                                <p:cTn id="14" presetID="9" presetClass="emph" presetSubtype="0" grpId="0" nodeType="withEffect">
                                  <p:stCondLst>
                                    <p:cond delay="0"/>
                                  </p:stCondLst>
                                  <p:childTnLst>
                                    <p:set>
                                      <p:cBhvr>
                                        <p:cTn id="15" dur="indefinite"/>
                                        <p:tgtEl>
                                          <p:spTgt spid="16"/>
                                        </p:tgtEl>
                                        <p:attrNameLst>
                                          <p:attrName>style.opacity</p:attrName>
                                        </p:attrNameLst>
                                      </p:cBhvr>
                                      <p:to>
                                        <p:strVal val="0.5"/>
                                      </p:to>
                                    </p:set>
                                    <p:animEffect filter="image" prLst="opacity: 0.5">
                                      <p:cBhvr rctx="IE">
                                        <p:cTn id="16" dur="indefinite"/>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macronutriments et énergie</a:t>
            </a:r>
            <a:endParaRPr dirty="0"/>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0">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1">
            <a:alphaModFix/>
          </a:blip>
          <a:stretch>
            <a:fillRect/>
          </a:stretch>
        </p:blipFill>
        <p:spPr>
          <a:xfrm>
            <a:off x="7297484" y="3468914"/>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2">
            <a:alphaModFix/>
          </a:blip>
          <a:stretch>
            <a:fillRect/>
          </a:stretch>
        </p:blipFill>
        <p:spPr>
          <a:xfrm rot="17552316">
            <a:off x="68680" y="3355743"/>
            <a:ext cx="1862678" cy="1957500"/>
          </a:xfrm>
          <a:prstGeom prst="rect">
            <a:avLst/>
          </a:prstGeom>
          <a:noFill/>
          <a:ln>
            <a:noFill/>
          </a:ln>
        </p:spPr>
      </p:pic>
      <p:pic>
        <p:nvPicPr>
          <p:cNvPr id="6" name="Image 5">
            <a:extLst>
              <a:ext uri="{FF2B5EF4-FFF2-40B4-BE49-F238E27FC236}">
                <a16:creationId xmlns:a16="http://schemas.microsoft.com/office/drawing/2014/main" id="{56E55127-BBD8-4160-9B5A-4374A44D8CD3}"/>
              </a:ext>
            </a:extLst>
          </p:cNvPr>
          <p:cNvPicPr>
            <a:picLocks noChangeAspect="1"/>
          </p:cNvPicPr>
          <p:nvPr>
            <p:custDataLst>
              <p:tags r:id="rId7"/>
            </p:custDataLst>
          </p:nvPr>
        </p:nvPicPr>
        <p:blipFill>
          <a:blip r:embed="rId13"/>
          <a:stretch>
            <a:fillRect/>
          </a:stretch>
        </p:blipFill>
        <p:spPr>
          <a:xfrm>
            <a:off x="3926440" y="1132951"/>
            <a:ext cx="1291120" cy="3612388"/>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2656159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lvl="0"/>
            <a:r>
              <a:rPr lang="fr-FR" dirty="0"/>
              <a:t>Nettoyage de la variable PNNS</a:t>
            </a:r>
            <a:endParaRPr dirty="0"/>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2">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3">
            <a:alphaModFix/>
          </a:blip>
          <a:stretch>
            <a:fillRect/>
          </a:stretch>
        </p:blipFill>
        <p:spPr>
          <a:xfrm rot="169964">
            <a:off x="7297484" y="3468914"/>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4">
            <a:alphaModFix/>
          </a:blip>
          <a:stretch>
            <a:fillRect/>
          </a:stretch>
        </p:blipFill>
        <p:spPr>
          <a:xfrm rot="17396610">
            <a:off x="68680" y="3355743"/>
            <a:ext cx="1862678" cy="1957500"/>
          </a:xfrm>
          <a:prstGeom prst="rect">
            <a:avLst/>
          </a:prstGeom>
          <a:noFill/>
          <a:ln>
            <a:noFill/>
          </a:ln>
        </p:spPr>
      </p:pic>
      <p:pic>
        <p:nvPicPr>
          <p:cNvPr id="6" name="Image 5">
            <a:extLst>
              <a:ext uri="{FF2B5EF4-FFF2-40B4-BE49-F238E27FC236}">
                <a16:creationId xmlns:a16="http://schemas.microsoft.com/office/drawing/2014/main" id="{56E55127-BBD8-4160-9B5A-4374A44D8CD3}"/>
              </a:ext>
            </a:extLst>
          </p:cNvPr>
          <p:cNvPicPr>
            <a:picLocks noChangeAspect="1"/>
          </p:cNvPicPr>
          <p:nvPr>
            <p:custDataLst>
              <p:tags r:id="rId7"/>
            </p:custDataLst>
          </p:nvPr>
        </p:nvPicPr>
        <p:blipFill>
          <a:blip r:embed="rId15"/>
          <a:stretch>
            <a:fillRect/>
          </a:stretch>
        </p:blipFill>
        <p:spPr>
          <a:xfrm>
            <a:off x="2187254" y="1132951"/>
            <a:ext cx="1291120" cy="3612388"/>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9" name="Image 18">
            <a:extLst>
              <a:ext uri="{FF2B5EF4-FFF2-40B4-BE49-F238E27FC236}">
                <a16:creationId xmlns:a16="http://schemas.microsoft.com/office/drawing/2014/main" id="{E985BC0C-5560-4CAA-A4D5-D08D8AA4075A}"/>
              </a:ext>
            </a:extLst>
          </p:cNvPr>
          <p:cNvPicPr>
            <a:picLocks noChangeAspect="1"/>
          </p:cNvPicPr>
          <p:nvPr>
            <p:custDataLst>
              <p:tags r:id="rId8"/>
            </p:custDataLst>
          </p:nvPr>
        </p:nvPicPr>
        <p:blipFill>
          <a:blip r:embed="rId16"/>
          <a:stretch>
            <a:fillRect/>
          </a:stretch>
        </p:blipFill>
        <p:spPr>
          <a:xfrm>
            <a:off x="5665628" y="1677129"/>
            <a:ext cx="1291119" cy="2622446"/>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2" name="Flèche : droite 1">
            <a:extLst>
              <a:ext uri="{FF2B5EF4-FFF2-40B4-BE49-F238E27FC236}">
                <a16:creationId xmlns:a16="http://schemas.microsoft.com/office/drawing/2014/main" id="{6CFC7805-AD99-4289-A687-5EB8560ECA7D}"/>
              </a:ext>
            </a:extLst>
          </p:cNvPr>
          <p:cNvSpPr/>
          <p:nvPr>
            <p:custDataLst>
              <p:tags r:id="rId9"/>
            </p:custDataLst>
          </p:nvPr>
        </p:nvSpPr>
        <p:spPr>
          <a:xfrm>
            <a:off x="3571825" y="2571749"/>
            <a:ext cx="2000250"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764739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14" name="Image 13">
            <a:extLst>
              <a:ext uri="{FF2B5EF4-FFF2-40B4-BE49-F238E27FC236}">
                <a16:creationId xmlns:a16="http://schemas.microsoft.com/office/drawing/2014/main" id="{13927120-1431-43A3-AB60-3AB63C9D317D}"/>
              </a:ext>
            </a:extLst>
          </p:cNvPr>
          <p:cNvPicPr>
            <a:picLocks noChangeAspect="1"/>
          </p:cNvPicPr>
          <p:nvPr>
            <p:custDataLst>
              <p:tags r:id="rId1"/>
            </p:custDataLst>
          </p:nvPr>
        </p:nvPicPr>
        <p:blipFill rotWithShape="1">
          <a:blip r:embed="rId12"/>
          <a:srcRect b="4431"/>
          <a:stretch/>
        </p:blipFill>
        <p:spPr>
          <a:xfrm>
            <a:off x="5533559" y="1785675"/>
            <a:ext cx="2994152" cy="157215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3" name="Image 12">
            <a:extLst>
              <a:ext uri="{FF2B5EF4-FFF2-40B4-BE49-F238E27FC236}">
                <a16:creationId xmlns:a16="http://schemas.microsoft.com/office/drawing/2014/main" id="{2F7876BA-A4C2-40B4-99D6-19595B2B69AE}"/>
              </a:ext>
            </a:extLst>
          </p:cNvPr>
          <p:cNvPicPr>
            <a:picLocks noChangeAspect="1"/>
          </p:cNvPicPr>
          <p:nvPr>
            <p:custDataLst>
              <p:tags r:id="rId2"/>
            </p:custDataLst>
          </p:nvPr>
        </p:nvPicPr>
        <p:blipFill>
          <a:blip r:embed="rId13"/>
          <a:stretch>
            <a:fillRect/>
          </a:stretch>
        </p:blipFill>
        <p:spPr>
          <a:xfrm>
            <a:off x="616288" y="1785675"/>
            <a:ext cx="2994152" cy="157215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Sélection des variables et imputations KNN</a:t>
            </a:r>
            <a:endParaRPr dirty="0"/>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4">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5">
            <a:alphaModFix/>
          </a:blip>
          <a:stretch>
            <a:fillRect/>
          </a:stretch>
        </p:blipFill>
        <p:spPr>
          <a:xfrm rot="791745">
            <a:off x="7297484" y="3468914"/>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6">
            <a:alphaModFix/>
          </a:blip>
          <a:stretch>
            <a:fillRect/>
          </a:stretch>
        </p:blipFill>
        <p:spPr>
          <a:xfrm rot="16570654">
            <a:off x="68680" y="3355743"/>
            <a:ext cx="1862678" cy="1957500"/>
          </a:xfrm>
          <a:prstGeom prst="rect">
            <a:avLst/>
          </a:prstGeom>
          <a:noFill/>
          <a:ln>
            <a:noFill/>
          </a:ln>
        </p:spPr>
      </p:pic>
      <p:sp>
        <p:nvSpPr>
          <p:cNvPr id="2" name="Flèche : droite 1">
            <a:extLst>
              <a:ext uri="{FF2B5EF4-FFF2-40B4-BE49-F238E27FC236}">
                <a16:creationId xmlns:a16="http://schemas.microsoft.com/office/drawing/2014/main" id="{6CFC7805-AD99-4289-A687-5EB8560ECA7D}"/>
              </a:ext>
            </a:extLst>
          </p:cNvPr>
          <p:cNvSpPr/>
          <p:nvPr>
            <p:custDataLst>
              <p:tags r:id="rId9"/>
            </p:custDataLst>
          </p:nvPr>
        </p:nvSpPr>
        <p:spPr>
          <a:xfrm>
            <a:off x="4226728" y="2308062"/>
            <a:ext cx="690542"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34651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Sélection des variables et imputations KNN</a:t>
            </a:r>
            <a:endParaRPr dirty="0"/>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2">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3">
            <a:alphaModFix/>
          </a:blip>
          <a:stretch>
            <a:fillRect/>
          </a:stretch>
        </p:blipFill>
        <p:spPr>
          <a:xfrm>
            <a:off x="7297484" y="3468914"/>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4">
            <a:alphaModFix/>
          </a:blip>
          <a:stretch>
            <a:fillRect/>
          </a:stretch>
        </p:blipFill>
        <p:spPr>
          <a:xfrm rot="17552316">
            <a:off x="68680" y="3355743"/>
            <a:ext cx="1862678" cy="1957500"/>
          </a:xfrm>
          <a:prstGeom prst="rect">
            <a:avLst/>
          </a:prstGeom>
          <a:noFill/>
          <a:ln>
            <a:noFill/>
          </a:ln>
        </p:spPr>
      </p:pic>
      <p:sp>
        <p:nvSpPr>
          <p:cNvPr id="2" name="Flèche : droite 1">
            <a:extLst>
              <a:ext uri="{FF2B5EF4-FFF2-40B4-BE49-F238E27FC236}">
                <a16:creationId xmlns:a16="http://schemas.microsoft.com/office/drawing/2014/main" id="{6CFC7805-AD99-4289-A687-5EB8560ECA7D}"/>
              </a:ext>
            </a:extLst>
          </p:cNvPr>
          <p:cNvSpPr/>
          <p:nvPr>
            <p:custDataLst>
              <p:tags r:id="rId7"/>
            </p:custDataLst>
          </p:nvPr>
        </p:nvSpPr>
        <p:spPr>
          <a:xfrm>
            <a:off x="4226729" y="2308062"/>
            <a:ext cx="690542"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pic>
        <p:nvPicPr>
          <p:cNvPr id="17" name="Image 16">
            <a:extLst>
              <a:ext uri="{FF2B5EF4-FFF2-40B4-BE49-F238E27FC236}">
                <a16:creationId xmlns:a16="http://schemas.microsoft.com/office/drawing/2014/main" id="{E18A6A22-A260-41FD-AC2F-5B63F159C023}"/>
              </a:ext>
            </a:extLst>
          </p:cNvPr>
          <p:cNvPicPr>
            <a:picLocks noChangeAspect="1"/>
          </p:cNvPicPr>
          <p:nvPr>
            <p:custDataLst>
              <p:tags r:id="rId8"/>
            </p:custDataLst>
          </p:nvPr>
        </p:nvPicPr>
        <p:blipFill>
          <a:blip r:embed="rId15"/>
          <a:stretch>
            <a:fillRect/>
          </a:stretch>
        </p:blipFill>
        <p:spPr>
          <a:xfrm>
            <a:off x="66183" y="1744959"/>
            <a:ext cx="4094363" cy="1653582"/>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8" name="Image 17">
            <a:extLst>
              <a:ext uri="{FF2B5EF4-FFF2-40B4-BE49-F238E27FC236}">
                <a16:creationId xmlns:a16="http://schemas.microsoft.com/office/drawing/2014/main" id="{8F90121F-79DC-488D-BBFD-6D0C7AC7DC6C}"/>
              </a:ext>
            </a:extLst>
          </p:cNvPr>
          <p:cNvPicPr>
            <a:picLocks noChangeAspect="1"/>
          </p:cNvPicPr>
          <p:nvPr>
            <p:custDataLst>
              <p:tags r:id="rId9"/>
            </p:custDataLst>
          </p:nvPr>
        </p:nvPicPr>
        <p:blipFill rotWithShape="1">
          <a:blip r:embed="rId16"/>
          <a:srcRect t="1" b="1102"/>
          <a:stretch/>
        </p:blipFill>
        <p:spPr>
          <a:xfrm>
            <a:off x="4983454" y="1744959"/>
            <a:ext cx="4094363" cy="1653582"/>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175861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14" name="Picture 4">
            <a:extLst>
              <a:ext uri="{FF2B5EF4-FFF2-40B4-BE49-F238E27FC236}">
                <a16:creationId xmlns:a16="http://schemas.microsoft.com/office/drawing/2014/main" id="{D8452D48-A2F4-4506-9C65-B8B17528BD58}"/>
              </a:ext>
            </a:extLst>
          </p:cNvPr>
          <p:cNvPicPr>
            <a:picLocks noChangeAspect="1" noChangeArrowheads="1"/>
          </p:cNvPicPr>
          <p:nvPr>
            <p:custDataLst>
              <p:tags r:id="rId1"/>
            </p:custDataLst>
          </p:nvPr>
        </p:nvPicPr>
        <p:blipFill>
          <a:blip r:embed="rId12">
            <a:extLst>
              <a:ext uri="{28A0092B-C50C-407E-A947-70E740481C1C}">
                <a14:useLocalDpi xmlns:a14="http://schemas.microsoft.com/office/drawing/2010/main" val="0"/>
              </a:ext>
            </a:extLst>
          </a:blip>
          <a:srcRect/>
          <a:stretch>
            <a:fillRect/>
          </a:stretch>
        </p:blipFill>
        <p:spPr bwMode="auto">
          <a:xfrm>
            <a:off x="5214397" y="1725765"/>
            <a:ext cx="3632479" cy="2473567"/>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3" name="Picture 2">
            <a:extLst>
              <a:ext uri="{FF2B5EF4-FFF2-40B4-BE49-F238E27FC236}">
                <a16:creationId xmlns:a16="http://schemas.microsoft.com/office/drawing/2014/main" id="{EDBB953E-2679-47FB-91C3-AE2D3BD3E457}"/>
              </a:ext>
            </a:extLst>
          </p:cNvPr>
          <p:cNvPicPr>
            <a:picLocks noChangeAspect="1" noChangeArrowheads="1"/>
          </p:cNvPicPr>
          <p:nvPr>
            <p:custDataLst>
              <p:tags r:id="rId2"/>
            </p:custDataLst>
          </p:nvPr>
        </p:nvPicPr>
        <p:blipFill>
          <a:blip r:embed="rId13">
            <a:extLst>
              <a:ext uri="{28A0092B-C50C-407E-A947-70E740481C1C}">
                <a14:useLocalDpi xmlns:a14="http://schemas.microsoft.com/office/drawing/2010/main" val="0"/>
              </a:ext>
            </a:extLst>
          </a:blip>
          <a:srcRect/>
          <a:stretch>
            <a:fillRect/>
          </a:stretch>
        </p:blipFill>
        <p:spPr bwMode="auto">
          <a:xfrm>
            <a:off x="297125" y="1725764"/>
            <a:ext cx="3632480" cy="2473568"/>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lvl="0"/>
            <a:r>
              <a:rPr lang="fr-FR" dirty="0"/>
              <a:t>Distribution par rapport à la loi normale</a:t>
            </a:r>
            <a:endParaRPr dirty="0"/>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4">
            <a:extLst>
              <a:ext uri="{28A0092B-C50C-407E-A947-70E740481C1C}">
                <a14:useLocalDpi xmlns:a14="http://schemas.microsoft.com/office/drawing/2010/main" val="0"/>
              </a:ext>
            </a:extLst>
          </a:blip>
          <a:srcRect/>
          <a:stretch>
            <a:fillRect/>
          </a:stretch>
        </p:blipFill>
        <p:spPr bwMode="auto">
          <a:xfrm>
            <a:off x="51318"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5">
            <a:alphaModFix/>
          </a:blip>
          <a:stretch>
            <a:fillRect/>
          </a:stretch>
        </p:blipFill>
        <p:spPr>
          <a:xfrm rot="1232354">
            <a:off x="7805905" y="3943187"/>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6">
            <a:alphaModFix/>
          </a:blip>
          <a:stretch>
            <a:fillRect/>
          </a:stretch>
        </p:blipFill>
        <p:spPr>
          <a:xfrm rot="15075046">
            <a:off x="384" y="3593245"/>
            <a:ext cx="1862678" cy="1957500"/>
          </a:xfrm>
          <a:prstGeom prst="rect">
            <a:avLst/>
          </a:prstGeom>
          <a:noFill/>
          <a:ln>
            <a:noFill/>
          </a:ln>
        </p:spPr>
      </p:pic>
      <p:sp>
        <p:nvSpPr>
          <p:cNvPr id="2" name="Flèche : droite 1">
            <a:extLst>
              <a:ext uri="{FF2B5EF4-FFF2-40B4-BE49-F238E27FC236}">
                <a16:creationId xmlns:a16="http://schemas.microsoft.com/office/drawing/2014/main" id="{6CFC7805-AD99-4289-A687-5EB8560ECA7D}"/>
              </a:ext>
            </a:extLst>
          </p:cNvPr>
          <p:cNvSpPr/>
          <p:nvPr>
            <p:custDataLst>
              <p:tags r:id="rId9"/>
            </p:custDataLst>
          </p:nvPr>
        </p:nvSpPr>
        <p:spPr>
          <a:xfrm>
            <a:off x="4226730" y="2698860"/>
            <a:ext cx="690542"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314806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Nettoyer les valeurs avec des sous-ensembles incohérents</a:t>
            </a:r>
            <a:endParaRPr dirty="0"/>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4">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5">
            <a:alphaModFix/>
          </a:blip>
          <a:stretch>
            <a:fillRect/>
          </a:stretch>
        </p:blipFill>
        <p:spPr>
          <a:xfrm rot="21241874">
            <a:off x="7453045" y="3538034"/>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6">
            <a:alphaModFix/>
          </a:blip>
          <a:stretch>
            <a:fillRect/>
          </a:stretch>
        </p:blipFill>
        <p:spPr>
          <a:xfrm rot="16529687">
            <a:off x="22284" y="3424864"/>
            <a:ext cx="1862678" cy="1957500"/>
          </a:xfrm>
          <a:prstGeom prst="rect">
            <a:avLst/>
          </a:prstGeom>
          <a:noFill/>
          <a:ln>
            <a:noFill/>
          </a:ln>
        </p:spPr>
      </p:pic>
      <p:sp>
        <p:nvSpPr>
          <p:cNvPr id="2" name="Flèche : droite 1">
            <a:extLst>
              <a:ext uri="{FF2B5EF4-FFF2-40B4-BE49-F238E27FC236}">
                <a16:creationId xmlns:a16="http://schemas.microsoft.com/office/drawing/2014/main" id="{6CFC7805-AD99-4289-A687-5EB8560ECA7D}"/>
              </a:ext>
            </a:extLst>
          </p:cNvPr>
          <p:cNvSpPr/>
          <p:nvPr>
            <p:custDataLst>
              <p:tags r:id="rId7"/>
            </p:custDataLst>
          </p:nvPr>
        </p:nvSpPr>
        <p:spPr>
          <a:xfrm>
            <a:off x="4240141" y="2353590"/>
            <a:ext cx="690542"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pic>
        <p:nvPicPr>
          <p:cNvPr id="17" name="Image 16">
            <a:extLst>
              <a:ext uri="{FF2B5EF4-FFF2-40B4-BE49-F238E27FC236}">
                <a16:creationId xmlns:a16="http://schemas.microsoft.com/office/drawing/2014/main" id="{08B119CB-2032-4180-8F68-F1B5DE67ED84}"/>
              </a:ext>
            </a:extLst>
          </p:cNvPr>
          <p:cNvPicPr>
            <a:picLocks noChangeAspect="1"/>
          </p:cNvPicPr>
          <p:nvPr>
            <p:custDataLst>
              <p:tags r:id="rId8"/>
            </p:custDataLst>
          </p:nvPr>
        </p:nvPicPr>
        <p:blipFill rotWithShape="1">
          <a:blip r:embed="rId17"/>
          <a:srcRect t="1" b="1102"/>
          <a:stretch/>
        </p:blipFill>
        <p:spPr>
          <a:xfrm>
            <a:off x="72889" y="1790487"/>
            <a:ext cx="4094363" cy="1653582"/>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4" name="Image 3">
            <a:extLst>
              <a:ext uri="{FF2B5EF4-FFF2-40B4-BE49-F238E27FC236}">
                <a16:creationId xmlns:a16="http://schemas.microsoft.com/office/drawing/2014/main" id="{692C413D-D2B3-4313-A3FF-D3528A678409}"/>
              </a:ext>
            </a:extLst>
          </p:cNvPr>
          <p:cNvPicPr>
            <a:picLocks noChangeAspect="1"/>
          </p:cNvPicPr>
          <p:nvPr>
            <p:custDataLst>
              <p:tags r:id="rId9"/>
            </p:custDataLst>
          </p:nvPr>
        </p:nvPicPr>
        <p:blipFill>
          <a:blip r:embed="rId18"/>
          <a:stretch>
            <a:fillRect/>
          </a:stretch>
        </p:blipFill>
        <p:spPr>
          <a:xfrm>
            <a:off x="5003572" y="1790487"/>
            <a:ext cx="4067540" cy="1653583"/>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18" name="Google Shape;195;p24">
            <a:extLst>
              <a:ext uri="{FF2B5EF4-FFF2-40B4-BE49-F238E27FC236}">
                <a16:creationId xmlns:a16="http://schemas.microsoft.com/office/drawing/2014/main" id="{59820B04-CA66-492A-B02D-B03A4A62D3F7}"/>
              </a:ext>
            </a:extLst>
          </p:cNvPr>
          <p:cNvSpPr txBox="1"/>
          <p:nvPr>
            <p:custDataLst>
              <p:tags r:id="rId10"/>
            </p:custDataLst>
          </p:nvPr>
        </p:nvSpPr>
        <p:spPr>
          <a:xfrm>
            <a:off x="1318620" y="350114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264 321</a:t>
            </a:r>
            <a:endParaRPr sz="2400" b="1" dirty="0">
              <a:solidFill>
                <a:schemeClr val="accent2"/>
              </a:solidFill>
              <a:latin typeface="Amatic SC"/>
              <a:ea typeface="Amatic SC"/>
              <a:cs typeface="Amatic SC"/>
              <a:sym typeface="Amatic SC"/>
            </a:endParaRPr>
          </a:p>
        </p:txBody>
      </p:sp>
      <p:sp>
        <p:nvSpPr>
          <p:cNvPr id="19" name="Google Shape;195;p24">
            <a:extLst>
              <a:ext uri="{FF2B5EF4-FFF2-40B4-BE49-F238E27FC236}">
                <a16:creationId xmlns:a16="http://schemas.microsoft.com/office/drawing/2014/main" id="{E097BB78-CFB4-4BF3-A3FE-04D1D86DE245}"/>
              </a:ext>
            </a:extLst>
          </p:cNvPr>
          <p:cNvSpPr txBox="1"/>
          <p:nvPr>
            <p:custDataLst>
              <p:tags r:id="rId11"/>
            </p:custDataLst>
          </p:nvPr>
        </p:nvSpPr>
        <p:spPr>
          <a:xfrm>
            <a:off x="6235892" y="350114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263 733</a:t>
            </a:r>
            <a:endParaRPr sz="2400" b="1" dirty="0">
              <a:solidFill>
                <a:schemeClr val="accent2"/>
              </a:solidFill>
              <a:latin typeface="Amatic SC"/>
              <a:ea typeface="Amatic SC"/>
              <a:cs typeface="Amatic SC"/>
              <a:sym typeface="Amatic SC"/>
            </a:endParaRPr>
          </a:p>
        </p:txBody>
      </p:sp>
    </p:spTree>
    <p:extLst>
      <p:ext uri="{BB962C8B-B14F-4D97-AF65-F5344CB8AC3E}">
        <p14:creationId xmlns:p14="http://schemas.microsoft.com/office/powerpoint/2010/main" val="92191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custDataLst>
              <p:tags r:id="rId1"/>
            </p:custDataLst>
          </p:nvPr>
        </p:nvSpPr>
        <p:spPr>
          <a:xfrm>
            <a:off x="1238250" y="1353100"/>
            <a:ext cx="6667500" cy="2599800"/>
          </a:xfrm>
          <a:prstGeom prst="round2DiagRect">
            <a:avLst>
              <a:gd name="adj1" fmla="val 16667"/>
              <a:gd name="adj2" fmla="val 0"/>
            </a:avLst>
          </a:prstGeom>
          <a:solidFill>
            <a:srgbClr val="E6555C">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1"/>
          <p:cNvSpPr txBox="1">
            <a:spLocks noGrp="1"/>
          </p:cNvSpPr>
          <p:nvPr>
            <p:ph type="ctrTitle"/>
            <p:custDataLst>
              <p:tags r:id="rId2"/>
            </p:custDataLst>
          </p:nvPr>
        </p:nvSpPr>
        <p:spPr>
          <a:xfrm flipH="1">
            <a:off x="1348327" y="2145900"/>
            <a:ext cx="2950178"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8000" dirty="0"/>
              <a:t>01</a:t>
            </a:r>
            <a:r>
              <a:rPr lang="es" dirty="0"/>
              <a:t> </a:t>
            </a:r>
            <a:r>
              <a:rPr lang="es" sz="5400" dirty="0"/>
              <a:t>L’O</a:t>
            </a:r>
            <a:r>
              <a:rPr lang="fr-FR" sz="5400" dirty="0"/>
              <a:t>b</a:t>
            </a:r>
            <a:r>
              <a:rPr lang="es" sz="5400" dirty="0"/>
              <a:t>jectif</a:t>
            </a:r>
            <a:endParaRPr dirty="0"/>
          </a:p>
        </p:txBody>
      </p:sp>
      <p:sp>
        <p:nvSpPr>
          <p:cNvPr id="141" name="Google Shape;141;p21"/>
          <p:cNvSpPr/>
          <p:nvPr>
            <p:custDataLst>
              <p:tags r:id="rId3"/>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7" name="Google Shape;99;p19">
            <a:extLst>
              <a:ext uri="{FF2B5EF4-FFF2-40B4-BE49-F238E27FC236}">
                <a16:creationId xmlns:a16="http://schemas.microsoft.com/office/drawing/2014/main" id="{F371640A-768A-4D50-9858-D8B092AAAFDA}"/>
              </a:ext>
            </a:extLst>
          </p:cNvPr>
          <p:cNvPicPr preferRelativeResize="0"/>
          <p:nvPr>
            <p:custDataLst>
              <p:tags r:id="rId4"/>
            </p:custDataLst>
          </p:nvPr>
        </p:nvPicPr>
        <p:blipFill>
          <a:blip r:embed="rId7">
            <a:alphaModFix/>
          </a:blip>
          <a:stretch>
            <a:fillRect/>
          </a:stretch>
        </p:blipFill>
        <p:spPr>
          <a:xfrm rot="20916802">
            <a:off x="5378738" y="1345369"/>
            <a:ext cx="2822311" cy="287884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Suppression des valeurs aberrantes par groupes de PNNS</a:t>
            </a:r>
            <a:endParaRPr dirty="0"/>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4">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5">
            <a:alphaModFix/>
          </a:blip>
          <a:stretch>
            <a:fillRect/>
          </a:stretch>
        </p:blipFill>
        <p:spPr>
          <a:xfrm rot="391529">
            <a:off x="7183657" y="3642500"/>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6">
            <a:alphaModFix/>
          </a:blip>
          <a:stretch>
            <a:fillRect/>
          </a:stretch>
        </p:blipFill>
        <p:spPr>
          <a:xfrm rot="15997425">
            <a:off x="508806" y="3509760"/>
            <a:ext cx="1862678" cy="1957500"/>
          </a:xfrm>
          <a:prstGeom prst="rect">
            <a:avLst/>
          </a:prstGeom>
          <a:noFill/>
          <a:ln>
            <a:noFill/>
          </a:ln>
        </p:spPr>
      </p:pic>
      <p:sp>
        <p:nvSpPr>
          <p:cNvPr id="2" name="Flèche : droite 1">
            <a:extLst>
              <a:ext uri="{FF2B5EF4-FFF2-40B4-BE49-F238E27FC236}">
                <a16:creationId xmlns:a16="http://schemas.microsoft.com/office/drawing/2014/main" id="{6CFC7805-AD99-4289-A687-5EB8560ECA7D}"/>
              </a:ext>
            </a:extLst>
          </p:cNvPr>
          <p:cNvSpPr/>
          <p:nvPr>
            <p:custDataLst>
              <p:tags r:id="rId7"/>
            </p:custDataLst>
          </p:nvPr>
        </p:nvSpPr>
        <p:spPr>
          <a:xfrm>
            <a:off x="4226730" y="2382128"/>
            <a:ext cx="690542" cy="52737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19" name="Google Shape;195;p24">
            <a:extLst>
              <a:ext uri="{FF2B5EF4-FFF2-40B4-BE49-F238E27FC236}">
                <a16:creationId xmlns:a16="http://schemas.microsoft.com/office/drawing/2014/main" id="{E097BB78-CFB4-4BF3-A3FE-04D1D86DE245}"/>
              </a:ext>
            </a:extLst>
          </p:cNvPr>
          <p:cNvSpPr txBox="1"/>
          <p:nvPr>
            <p:custDataLst>
              <p:tags r:id="rId8"/>
            </p:custDataLst>
          </p:nvPr>
        </p:nvSpPr>
        <p:spPr>
          <a:xfrm>
            <a:off x="6235892" y="350114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247 443</a:t>
            </a:r>
            <a:endParaRPr sz="2400" b="1" dirty="0">
              <a:solidFill>
                <a:schemeClr val="accent2"/>
              </a:solidFill>
              <a:latin typeface="Amatic SC"/>
              <a:ea typeface="Amatic SC"/>
              <a:cs typeface="Amatic SC"/>
              <a:sym typeface="Amatic SC"/>
            </a:endParaRPr>
          </a:p>
        </p:txBody>
      </p:sp>
      <p:pic>
        <p:nvPicPr>
          <p:cNvPr id="13" name="Image 12">
            <a:extLst>
              <a:ext uri="{FF2B5EF4-FFF2-40B4-BE49-F238E27FC236}">
                <a16:creationId xmlns:a16="http://schemas.microsoft.com/office/drawing/2014/main" id="{4BA0B948-D333-478D-828A-1A178E7C19CD}"/>
              </a:ext>
            </a:extLst>
          </p:cNvPr>
          <p:cNvPicPr>
            <a:picLocks noChangeAspect="1"/>
          </p:cNvPicPr>
          <p:nvPr>
            <p:custDataLst>
              <p:tags r:id="rId9"/>
            </p:custDataLst>
          </p:nvPr>
        </p:nvPicPr>
        <p:blipFill>
          <a:blip r:embed="rId17"/>
          <a:stretch>
            <a:fillRect/>
          </a:stretch>
        </p:blipFill>
        <p:spPr>
          <a:xfrm>
            <a:off x="72888" y="1819025"/>
            <a:ext cx="4067540" cy="1653583"/>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14" name="Google Shape;195;p24">
            <a:extLst>
              <a:ext uri="{FF2B5EF4-FFF2-40B4-BE49-F238E27FC236}">
                <a16:creationId xmlns:a16="http://schemas.microsoft.com/office/drawing/2014/main" id="{116299DC-6AC7-493A-BC63-1C1AAA1DB440}"/>
              </a:ext>
            </a:extLst>
          </p:cNvPr>
          <p:cNvSpPr txBox="1"/>
          <p:nvPr>
            <p:custDataLst>
              <p:tags r:id="rId10"/>
            </p:custDataLst>
          </p:nvPr>
        </p:nvSpPr>
        <p:spPr>
          <a:xfrm>
            <a:off x="1305208" y="3501146"/>
            <a:ext cx="160290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263 733</a:t>
            </a:r>
            <a:endParaRPr sz="2400" b="1" dirty="0">
              <a:solidFill>
                <a:schemeClr val="accent2"/>
              </a:solidFill>
              <a:latin typeface="Amatic SC"/>
              <a:ea typeface="Amatic SC"/>
              <a:cs typeface="Amatic SC"/>
              <a:sym typeface="Amatic SC"/>
            </a:endParaRPr>
          </a:p>
        </p:txBody>
      </p:sp>
      <p:pic>
        <p:nvPicPr>
          <p:cNvPr id="5" name="Image 4">
            <a:extLst>
              <a:ext uri="{FF2B5EF4-FFF2-40B4-BE49-F238E27FC236}">
                <a16:creationId xmlns:a16="http://schemas.microsoft.com/office/drawing/2014/main" id="{D1A94676-844A-4023-8974-9114803797FD}"/>
              </a:ext>
            </a:extLst>
          </p:cNvPr>
          <p:cNvPicPr>
            <a:picLocks noChangeAspect="1"/>
          </p:cNvPicPr>
          <p:nvPr>
            <p:custDataLst>
              <p:tags r:id="rId11"/>
            </p:custDataLst>
          </p:nvPr>
        </p:nvPicPr>
        <p:blipFill>
          <a:blip r:embed="rId18"/>
          <a:stretch>
            <a:fillRect/>
          </a:stretch>
        </p:blipFill>
        <p:spPr>
          <a:xfrm>
            <a:off x="5003574" y="1821391"/>
            <a:ext cx="4108310" cy="164885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453193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7" name="Image 6">
            <a:extLst>
              <a:ext uri="{FF2B5EF4-FFF2-40B4-BE49-F238E27FC236}">
                <a16:creationId xmlns:a16="http://schemas.microsoft.com/office/drawing/2014/main" id="{5655C2D9-06F7-49CB-8543-7799095B8F57}"/>
              </a:ext>
            </a:extLst>
          </p:cNvPr>
          <p:cNvPicPr>
            <a:picLocks noChangeAspect="1"/>
          </p:cNvPicPr>
          <p:nvPr>
            <p:custDataLst>
              <p:tags r:id="rId1"/>
            </p:custDataLst>
          </p:nvPr>
        </p:nvPicPr>
        <p:blipFill>
          <a:blip r:embed="rId10"/>
          <a:stretch>
            <a:fillRect/>
          </a:stretch>
        </p:blipFill>
        <p:spPr>
          <a:xfrm>
            <a:off x="1877406" y="1246150"/>
            <a:ext cx="5389189" cy="3531453"/>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 Macronutriments par groupes de PNNS</a:t>
            </a:r>
            <a:endParaRPr dirty="0"/>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5"/>
            </p:custDataLst>
          </p:nvPr>
        </p:nvPicPr>
        <p:blipFill>
          <a:blip r:embed="rId11">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6"/>
            </p:custDataLst>
          </p:nvPr>
        </p:nvPicPr>
        <p:blipFill>
          <a:blip r:embed="rId12">
            <a:alphaModFix/>
          </a:blip>
          <a:stretch>
            <a:fillRect/>
          </a:stretch>
        </p:blipFill>
        <p:spPr>
          <a:xfrm rot="391529">
            <a:off x="7100184" y="3642502"/>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7"/>
            </p:custDataLst>
          </p:nvPr>
        </p:nvPicPr>
        <p:blipFill>
          <a:blip r:embed="rId13">
            <a:alphaModFix/>
          </a:blip>
          <a:stretch>
            <a:fillRect/>
          </a:stretch>
        </p:blipFill>
        <p:spPr>
          <a:xfrm rot="15997425">
            <a:off x="263711" y="3509763"/>
            <a:ext cx="1862678" cy="1957500"/>
          </a:xfrm>
          <a:prstGeom prst="rect">
            <a:avLst/>
          </a:prstGeom>
          <a:noFill/>
          <a:ln>
            <a:noFill/>
          </a:ln>
        </p:spPr>
      </p:pic>
    </p:spTree>
    <p:extLst>
      <p:ext uri="{BB962C8B-B14F-4D97-AF65-F5344CB8AC3E}">
        <p14:creationId xmlns:p14="http://schemas.microsoft.com/office/powerpoint/2010/main" val="859516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074" name="Picture 2">
            <a:extLst>
              <a:ext uri="{FF2B5EF4-FFF2-40B4-BE49-F238E27FC236}">
                <a16:creationId xmlns:a16="http://schemas.microsoft.com/office/drawing/2014/main" id="{C0AFEBD8-7926-4230-9EA2-BBC974EFF87B}"/>
              </a:ext>
            </a:extLst>
          </p:cNvPr>
          <p:cNvPicPr>
            <a:picLocks noChangeAspect="1" noChangeArrowheads="1"/>
          </p:cNvPicPr>
          <p:nvPr>
            <p:custDataLst>
              <p:tags r:id="rId1"/>
            </p:custDataLst>
          </p:nvPr>
        </p:nvPicPr>
        <p:blipFill>
          <a:blip r:embed="rId12">
            <a:extLst>
              <a:ext uri="{28A0092B-C50C-407E-A947-70E740481C1C}">
                <a14:useLocalDpi xmlns:a14="http://schemas.microsoft.com/office/drawing/2010/main" val="0"/>
              </a:ext>
            </a:extLst>
          </a:blip>
          <a:srcRect/>
          <a:stretch>
            <a:fillRect/>
          </a:stretch>
        </p:blipFill>
        <p:spPr bwMode="auto">
          <a:xfrm>
            <a:off x="705851" y="1753991"/>
            <a:ext cx="4792349" cy="252336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3" name="Image 2">
            <a:extLst>
              <a:ext uri="{FF2B5EF4-FFF2-40B4-BE49-F238E27FC236}">
                <a16:creationId xmlns:a16="http://schemas.microsoft.com/office/drawing/2014/main" id="{4211AC4C-AE53-4126-AEA5-351DEF5DD9F1}"/>
              </a:ext>
            </a:extLst>
          </p:cNvPr>
          <p:cNvPicPr>
            <a:picLocks noChangeAspect="1"/>
          </p:cNvPicPr>
          <p:nvPr>
            <p:custDataLst>
              <p:tags r:id="rId2"/>
            </p:custDataLst>
          </p:nvPr>
        </p:nvPicPr>
        <p:blipFill>
          <a:blip r:embed="rId13"/>
          <a:stretch>
            <a:fillRect/>
          </a:stretch>
        </p:blipFill>
        <p:spPr>
          <a:xfrm>
            <a:off x="6217123" y="2137050"/>
            <a:ext cx="2234099" cy="214030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 Top 4 des PNNS les plus riches en fibres</a:t>
            </a:r>
            <a:endParaRPr dirty="0"/>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4">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5">
            <a:alphaModFix/>
          </a:blip>
          <a:stretch>
            <a:fillRect/>
          </a:stretch>
        </p:blipFill>
        <p:spPr>
          <a:xfrm rot="1544022">
            <a:off x="7786931" y="3860227"/>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6">
            <a:alphaModFix/>
          </a:blip>
          <a:stretch>
            <a:fillRect/>
          </a:stretch>
        </p:blipFill>
        <p:spPr>
          <a:xfrm rot="15425107">
            <a:off x="39854" y="3568096"/>
            <a:ext cx="1862678" cy="1957500"/>
          </a:xfrm>
          <a:prstGeom prst="rect">
            <a:avLst/>
          </a:prstGeom>
          <a:noFill/>
          <a:ln>
            <a:noFill/>
          </a:ln>
        </p:spPr>
      </p:pic>
      <p:sp>
        <p:nvSpPr>
          <p:cNvPr id="13" name="Google Shape;195;p24">
            <a:extLst>
              <a:ext uri="{FF2B5EF4-FFF2-40B4-BE49-F238E27FC236}">
                <a16:creationId xmlns:a16="http://schemas.microsoft.com/office/drawing/2014/main" id="{A54D91EC-C0B0-435C-A6C7-25C49350FE95}"/>
              </a:ext>
            </a:extLst>
          </p:cNvPr>
          <p:cNvSpPr txBox="1"/>
          <p:nvPr>
            <p:custDataLst>
              <p:tags r:id="rId9"/>
            </p:custDataLst>
          </p:nvPr>
        </p:nvSpPr>
        <p:spPr>
          <a:xfrm>
            <a:off x="5998617" y="1588079"/>
            <a:ext cx="2671110" cy="475500"/>
          </a:xfrm>
          <a:prstGeom prst="rect">
            <a:avLst/>
          </a:prstGeom>
          <a:noFill/>
          <a:ln>
            <a:noFill/>
          </a:ln>
        </p:spPr>
        <p:txBody>
          <a:bodyPr spcFirstLastPara="1" wrap="square" lIns="0" tIns="4775" rIns="0" bIns="0" anchor="b" anchorCtr="0">
            <a:noAutofit/>
          </a:bodyPr>
          <a:lstStyle/>
          <a:p>
            <a:pPr marL="0" marR="0" lvl="0" indent="0" algn="ctr" rtl="0">
              <a:lnSpc>
                <a:spcPct val="115000"/>
              </a:lnSpc>
              <a:spcBef>
                <a:spcPts val="0"/>
              </a:spcBef>
              <a:spcAft>
                <a:spcPts val="0"/>
              </a:spcAft>
              <a:buNone/>
            </a:pPr>
            <a:r>
              <a:rPr lang="es" sz="2400" b="1" dirty="0">
                <a:solidFill>
                  <a:schemeClr val="accent2"/>
                </a:solidFill>
                <a:latin typeface="Amatic SC"/>
                <a:ea typeface="Amatic SC"/>
                <a:cs typeface="Amatic SC"/>
                <a:sym typeface="Amatic SC"/>
              </a:rPr>
              <a:t>Nuts le plus riche</a:t>
            </a:r>
            <a:r>
              <a:rPr lang="fr-FR" sz="2400" b="1" dirty="0">
                <a:solidFill>
                  <a:schemeClr val="accent2"/>
                </a:solidFill>
                <a:latin typeface="Amatic SC"/>
                <a:ea typeface="Amatic SC"/>
                <a:cs typeface="Amatic SC"/>
                <a:sym typeface="Amatic SC"/>
              </a:rPr>
              <a:t>s </a:t>
            </a:r>
            <a:r>
              <a:rPr lang="es" sz="2400" b="1" dirty="0">
                <a:solidFill>
                  <a:schemeClr val="accent2"/>
                </a:solidFill>
                <a:latin typeface="Amatic SC"/>
                <a:ea typeface="Amatic SC"/>
                <a:cs typeface="Amatic SC"/>
                <a:sym typeface="Amatic SC"/>
              </a:rPr>
              <a:t>en fibre ?</a:t>
            </a:r>
            <a:endParaRPr sz="2400" b="1" dirty="0">
              <a:solidFill>
                <a:schemeClr val="accent2"/>
              </a:solidFill>
              <a:latin typeface="Amatic SC"/>
              <a:ea typeface="Amatic SC"/>
              <a:cs typeface="Amatic SC"/>
              <a:sym typeface="Amatic SC"/>
            </a:endParaRPr>
          </a:p>
        </p:txBody>
      </p:sp>
    </p:spTree>
    <p:extLst>
      <p:ext uri="{BB962C8B-B14F-4D97-AF65-F5344CB8AC3E}">
        <p14:creationId xmlns:p14="http://schemas.microsoft.com/office/powerpoint/2010/main" val="140979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8194" name="Picture 2">
            <a:extLst>
              <a:ext uri="{FF2B5EF4-FFF2-40B4-BE49-F238E27FC236}">
                <a16:creationId xmlns:a16="http://schemas.microsoft.com/office/drawing/2014/main" id="{3ACE8524-8DA5-4EDA-807E-BB240225BB9B}"/>
              </a:ext>
            </a:extLst>
          </p:cNvPr>
          <p:cNvPicPr>
            <a:picLocks noChangeAspect="1" noChangeArrowheads="1"/>
          </p:cNvPicPr>
          <p:nvPr>
            <p:custDataLst>
              <p:tags r:id="rId1"/>
            </p:custDataLst>
          </p:nvPr>
        </p:nvPicPr>
        <p:blipFill>
          <a:blip r:embed="rId11">
            <a:extLst>
              <a:ext uri="{28A0092B-C50C-407E-A947-70E740481C1C}">
                <a14:useLocalDpi xmlns:a14="http://schemas.microsoft.com/office/drawing/2010/main" val="0"/>
              </a:ext>
            </a:extLst>
          </a:blip>
          <a:srcRect/>
          <a:stretch>
            <a:fillRect/>
          </a:stretch>
        </p:blipFill>
        <p:spPr bwMode="auto">
          <a:xfrm>
            <a:off x="262219" y="1727429"/>
            <a:ext cx="4843223" cy="252336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4" name="Image 3">
            <a:extLst>
              <a:ext uri="{FF2B5EF4-FFF2-40B4-BE49-F238E27FC236}">
                <a16:creationId xmlns:a16="http://schemas.microsoft.com/office/drawing/2014/main" id="{48974824-6ABF-4F10-BB4F-C2136A1D0A4E}"/>
              </a:ext>
            </a:extLst>
          </p:cNvPr>
          <p:cNvPicPr>
            <a:picLocks noChangeAspect="1"/>
          </p:cNvPicPr>
          <p:nvPr>
            <p:custDataLst>
              <p:tags r:id="rId2"/>
            </p:custDataLst>
          </p:nvPr>
        </p:nvPicPr>
        <p:blipFill>
          <a:blip r:embed="rId12"/>
          <a:stretch>
            <a:fillRect/>
          </a:stretch>
        </p:blipFill>
        <p:spPr>
          <a:xfrm>
            <a:off x="5367661" y="2141207"/>
            <a:ext cx="3514119" cy="1695804"/>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 Les fibres des fruits et légumes</a:t>
            </a:r>
            <a:endParaRPr dirty="0"/>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3">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4">
            <a:alphaModFix/>
          </a:blip>
          <a:stretch>
            <a:fillRect/>
          </a:stretch>
        </p:blipFill>
        <p:spPr>
          <a:xfrm rot="633414">
            <a:off x="7703460" y="3714592"/>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5">
            <a:alphaModFix/>
          </a:blip>
          <a:stretch>
            <a:fillRect/>
          </a:stretch>
        </p:blipFill>
        <p:spPr>
          <a:xfrm rot="15425107">
            <a:off x="39854" y="3568096"/>
            <a:ext cx="1862678" cy="1957500"/>
          </a:xfrm>
          <a:prstGeom prst="rect">
            <a:avLst/>
          </a:prstGeom>
          <a:noFill/>
          <a:ln>
            <a:noFill/>
          </a:ln>
        </p:spPr>
      </p:pic>
    </p:spTree>
    <p:extLst>
      <p:ext uri="{BB962C8B-B14F-4D97-AF65-F5344CB8AC3E}">
        <p14:creationId xmlns:p14="http://schemas.microsoft.com/office/powerpoint/2010/main" val="3122698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9218" name="Picture 2">
            <a:extLst>
              <a:ext uri="{FF2B5EF4-FFF2-40B4-BE49-F238E27FC236}">
                <a16:creationId xmlns:a16="http://schemas.microsoft.com/office/drawing/2014/main" id="{150EB319-811D-443B-9AA3-AA4301F66B51}"/>
              </a:ext>
            </a:extLst>
          </p:cNvPr>
          <p:cNvPicPr>
            <a:picLocks noChangeAspect="1" noChangeArrowheads="1"/>
          </p:cNvPicPr>
          <p:nvPr>
            <p:custDataLst>
              <p:tags r:id="rId1"/>
            </p:custDataLst>
          </p:nvPr>
        </p:nvPicPr>
        <p:blipFill>
          <a:blip r:embed="rId10">
            <a:extLst>
              <a:ext uri="{28A0092B-C50C-407E-A947-70E740481C1C}">
                <a14:useLocalDpi xmlns:a14="http://schemas.microsoft.com/office/drawing/2010/main" val="0"/>
              </a:ext>
            </a:extLst>
          </a:blip>
          <a:srcRect/>
          <a:stretch>
            <a:fillRect/>
          </a:stretch>
        </p:blipFill>
        <p:spPr bwMode="auto">
          <a:xfrm>
            <a:off x="319088" y="1988571"/>
            <a:ext cx="8505825" cy="174307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Corrélation entre énergie et macronutriments</a:t>
            </a:r>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5"/>
            </p:custDataLst>
          </p:nvPr>
        </p:nvPicPr>
        <p:blipFill>
          <a:blip r:embed="rId11">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6"/>
            </p:custDataLst>
          </p:nvPr>
        </p:nvPicPr>
        <p:blipFill>
          <a:blip r:embed="rId12">
            <a:alphaModFix/>
          </a:blip>
          <a:stretch>
            <a:fillRect/>
          </a:stretch>
        </p:blipFill>
        <p:spPr>
          <a:xfrm rot="633414">
            <a:off x="7703460" y="3714592"/>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7"/>
            </p:custDataLst>
          </p:nvPr>
        </p:nvPicPr>
        <p:blipFill>
          <a:blip r:embed="rId13">
            <a:alphaModFix/>
          </a:blip>
          <a:stretch>
            <a:fillRect/>
          </a:stretch>
        </p:blipFill>
        <p:spPr>
          <a:xfrm rot="15425107">
            <a:off x="39854" y="3568096"/>
            <a:ext cx="1862678" cy="1957500"/>
          </a:xfrm>
          <a:prstGeom prst="rect">
            <a:avLst/>
          </a:prstGeom>
          <a:noFill/>
          <a:ln>
            <a:noFill/>
          </a:ln>
        </p:spPr>
      </p:pic>
    </p:spTree>
    <p:extLst>
      <p:ext uri="{BB962C8B-B14F-4D97-AF65-F5344CB8AC3E}">
        <p14:creationId xmlns:p14="http://schemas.microsoft.com/office/powerpoint/2010/main" val="2463118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798BD799-3B2C-4346-B1BC-E412B3647708}"/>
              </a:ext>
            </a:extLst>
          </p:cNvPr>
          <p:cNvPicPr>
            <a:picLocks noChangeAspect="1"/>
          </p:cNvPicPr>
          <p:nvPr>
            <p:custDataLst>
              <p:tags r:id="rId1"/>
            </p:custDataLst>
          </p:nvPr>
        </p:nvPicPr>
        <p:blipFill>
          <a:blip r:embed="rId11"/>
          <a:stretch>
            <a:fillRect/>
          </a:stretch>
        </p:blipFill>
        <p:spPr>
          <a:xfrm>
            <a:off x="1503249" y="4168129"/>
            <a:ext cx="6137502" cy="602422"/>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Corrélation entre énergie et glucides</a:t>
            </a:r>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5"/>
            </p:custDataLst>
          </p:nvPr>
        </p:nvPicPr>
        <p:blipFill>
          <a:blip r:embed="rId12">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6"/>
            </p:custDataLst>
          </p:nvPr>
        </p:nvPicPr>
        <p:blipFill>
          <a:blip r:embed="rId13">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7"/>
            </p:custDataLst>
          </p:nvPr>
        </p:nvPicPr>
        <p:blipFill>
          <a:blip r:embed="rId14">
            <a:alphaModFix/>
          </a:blip>
          <a:stretch>
            <a:fillRect/>
          </a:stretch>
        </p:blipFill>
        <p:spPr>
          <a:xfrm rot="16831842">
            <a:off x="-229563" y="3548730"/>
            <a:ext cx="1862678" cy="1957500"/>
          </a:xfrm>
          <a:prstGeom prst="rect">
            <a:avLst/>
          </a:prstGeom>
          <a:noFill/>
          <a:ln>
            <a:noFill/>
          </a:ln>
        </p:spPr>
      </p:pic>
      <p:pic>
        <p:nvPicPr>
          <p:cNvPr id="10242" name="Picture 2">
            <a:extLst>
              <a:ext uri="{FF2B5EF4-FFF2-40B4-BE49-F238E27FC236}">
                <a16:creationId xmlns:a16="http://schemas.microsoft.com/office/drawing/2014/main" id="{1F831664-A90E-4E27-A8E0-392AD09C6024}"/>
              </a:ext>
            </a:extLst>
          </p:cNvPr>
          <p:cNvPicPr>
            <a:picLocks noChangeAspect="1" noChangeArrowheads="1"/>
          </p:cNvPicPr>
          <p:nvPr>
            <p:custDataLst>
              <p:tags r:id="rId8"/>
            </p:custDataLst>
          </p:nvPr>
        </p:nvPicPr>
        <p:blipFill>
          <a:blip r:embed="rId15">
            <a:extLst>
              <a:ext uri="{28A0092B-C50C-407E-A947-70E740481C1C}">
                <a14:useLocalDpi xmlns:a14="http://schemas.microsoft.com/office/drawing/2010/main" val="0"/>
              </a:ext>
            </a:extLst>
          </a:blip>
          <a:srcRect/>
          <a:stretch>
            <a:fillRect/>
          </a:stretch>
        </p:blipFill>
        <p:spPr bwMode="auto">
          <a:xfrm>
            <a:off x="319088" y="1988576"/>
            <a:ext cx="8505825" cy="174307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38371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6" name="Image 5">
            <a:extLst>
              <a:ext uri="{FF2B5EF4-FFF2-40B4-BE49-F238E27FC236}">
                <a16:creationId xmlns:a16="http://schemas.microsoft.com/office/drawing/2014/main" id="{4C510BD3-E1B1-41F0-9B1D-A523EB8D392C}"/>
              </a:ext>
            </a:extLst>
          </p:cNvPr>
          <p:cNvPicPr>
            <a:picLocks noChangeAspect="1"/>
          </p:cNvPicPr>
          <p:nvPr>
            <p:custDataLst>
              <p:tags r:id="rId1"/>
            </p:custDataLst>
          </p:nvPr>
        </p:nvPicPr>
        <p:blipFill>
          <a:blip r:embed="rId11"/>
          <a:stretch>
            <a:fillRect/>
          </a:stretch>
        </p:blipFill>
        <p:spPr>
          <a:xfrm>
            <a:off x="1304266" y="4168456"/>
            <a:ext cx="6535469" cy="60209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1266" name="Picture 2">
            <a:extLst>
              <a:ext uri="{FF2B5EF4-FFF2-40B4-BE49-F238E27FC236}">
                <a16:creationId xmlns:a16="http://schemas.microsoft.com/office/drawing/2014/main" id="{361579A9-0CB6-4334-B33C-CACC34FB2994}"/>
              </a:ext>
            </a:extLst>
          </p:cNvPr>
          <p:cNvPicPr>
            <a:picLocks noChangeAspect="1" noChangeArrowheads="1"/>
          </p:cNvPicPr>
          <p:nvPr>
            <p:custDataLst>
              <p:tags r:id="rId2"/>
            </p:custDataLst>
          </p:nvPr>
        </p:nvPicPr>
        <p:blipFill>
          <a:blip r:embed="rId12">
            <a:extLst>
              <a:ext uri="{28A0092B-C50C-407E-A947-70E740481C1C}">
                <a14:useLocalDpi xmlns:a14="http://schemas.microsoft.com/office/drawing/2010/main" val="0"/>
              </a:ext>
            </a:extLst>
          </a:blip>
          <a:srcRect/>
          <a:stretch>
            <a:fillRect/>
          </a:stretch>
        </p:blipFill>
        <p:spPr bwMode="auto">
          <a:xfrm>
            <a:off x="319087" y="1988576"/>
            <a:ext cx="8505825" cy="174307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Corrélation entre énergie et lipides</a:t>
            </a:r>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3">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4">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5">
            <a:alphaModFix/>
          </a:blip>
          <a:stretch>
            <a:fillRect/>
          </a:stretch>
        </p:blipFill>
        <p:spPr>
          <a:xfrm rot="17247035">
            <a:off x="-263711" y="3541141"/>
            <a:ext cx="1862678" cy="1957500"/>
          </a:xfrm>
          <a:prstGeom prst="rect">
            <a:avLst/>
          </a:prstGeom>
          <a:noFill/>
          <a:ln>
            <a:noFill/>
          </a:ln>
        </p:spPr>
      </p:pic>
    </p:spTree>
    <p:extLst>
      <p:ext uri="{BB962C8B-B14F-4D97-AF65-F5344CB8AC3E}">
        <p14:creationId xmlns:p14="http://schemas.microsoft.com/office/powerpoint/2010/main" val="34420756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EF9D1144-7462-46B3-AC08-A66AFB458395}"/>
              </a:ext>
            </a:extLst>
          </p:cNvPr>
          <p:cNvPicPr>
            <a:picLocks noChangeAspect="1"/>
          </p:cNvPicPr>
          <p:nvPr>
            <p:custDataLst>
              <p:tags r:id="rId1"/>
            </p:custDataLst>
          </p:nvPr>
        </p:nvPicPr>
        <p:blipFill>
          <a:blip r:embed="rId11"/>
          <a:stretch>
            <a:fillRect/>
          </a:stretch>
        </p:blipFill>
        <p:spPr>
          <a:xfrm>
            <a:off x="1240964" y="4168456"/>
            <a:ext cx="6662072" cy="60209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Corrélation entre énergie et protéines</a:t>
            </a:r>
          </a:p>
        </p:txBody>
      </p:sp>
      <p:sp>
        <p:nvSpPr>
          <p:cNvPr id="336" name="Google Shape;336;p27"/>
          <p:cNvSpPr/>
          <p:nvPr>
            <p:custDataLst>
              <p:tags r:id="rId3"/>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4"/>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5"/>
            </p:custDataLst>
          </p:nvPr>
        </p:nvPicPr>
        <p:blipFill>
          <a:blip r:embed="rId12">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6"/>
            </p:custDataLst>
          </p:nvPr>
        </p:nvPicPr>
        <p:blipFill>
          <a:blip r:embed="rId13">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7"/>
            </p:custDataLst>
          </p:nvPr>
        </p:nvPicPr>
        <p:blipFill>
          <a:blip r:embed="rId14">
            <a:alphaModFix/>
          </a:blip>
          <a:stretch>
            <a:fillRect/>
          </a:stretch>
        </p:blipFill>
        <p:spPr>
          <a:xfrm rot="17247035">
            <a:off x="-263711" y="3541141"/>
            <a:ext cx="1862678" cy="1957500"/>
          </a:xfrm>
          <a:prstGeom prst="rect">
            <a:avLst/>
          </a:prstGeom>
          <a:noFill/>
          <a:ln>
            <a:noFill/>
          </a:ln>
        </p:spPr>
      </p:pic>
      <p:pic>
        <p:nvPicPr>
          <p:cNvPr id="12290" name="Picture 2">
            <a:extLst>
              <a:ext uri="{FF2B5EF4-FFF2-40B4-BE49-F238E27FC236}">
                <a16:creationId xmlns:a16="http://schemas.microsoft.com/office/drawing/2014/main" id="{1620AA28-2F9C-446E-A106-7E8E4CD46DC0}"/>
              </a:ext>
            </a:extLst>
          </p:cNvPr>
          <p:cNvPicPr>
            <a:picLocks noChangeAspect="1" noChangeArrowheads="1"/>
          </p:cNvPicPr>
          <p:nvPr>
            <p:custDataLst>
              <p:tags r:id="rId8"/>
            </p:custDataLst>
          </p:nvPr>
        </p:nvPicPr>
        <p:blipFill>
          <a:blip r:embed="rId15">
            <a:extLst>
              <a:ext uri="{28A0092B-C50C-407E-A947-70E740481C1C}">
                <a14:useLocalDpi xmlns:a14="http://schemas.microsoft.com/office/drawing/2010/main" val="0"/>
              </a:ext>
            </a:extLst>
          </a:blip>
          <a:srcRect/>
          <a:stretch>
            <a:fillRect/>
          </a:stretch>
        </p:blipFill>
        <p:spPr bwMode="auto">
          <a:xfrm>
            <a:off x="3157362" y="1017432"/>
            <a:ext cx="2829276" cy="285305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989643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Résultat de la formule de l’énergie</a:t>
            </a:r>
          </a:p>
        </p:txBody>
      </p:sp>
      <p:sp>
        <p:nvSpPr>
          <p:cNvPr id="336" name="Google Shape;336;p27"/>
          <p:cNvSpPr/>
          <p:nvPr>
            <p:custDataLst>
              <p:tags r:id="rId2"/>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3"/>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4"/>
            </p:custDataLst>
          </p:nvPr>
        </p:nvPicPr>
        <p:blipFill>
          <a:blip r:embed="rId10">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5"/>
            </p:custDataLst>
          </p:nvPr>
        </p:nvPicPr>
        <p:blipFill>
          <a:blip r:embed="rId11">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6"/>
            </p:custDataLst>
          </p:nvPr>
        </p:nvPicPr>
        <p:blipFill>
          <a:blip r:embed="rId12">
            <a:alphaModFix/>
          </a:blip>
          <a:stretch>
            <a:fillRect/>
          </a:stretch>
        </p:blipFill>
        <p:spPr>
          <a:xfrm rot="17247035">
            <a:off x="-263711" y="3541141"/>
            <a:ext cx="1862678" cy="1957500"/>
          </a:xfrm>
          <a:prstGeom prst="rect">
            <a:avLst/>
          </a:prstGeom>
          <a:noFill/>
          <a:ln>
            <a:noFill/>
          </a:ln>
        </p:spPr>
      </p:pic>
      <p:sp>
        <p:nvSpPr>
          <p:cNvPr id="13" name="Google Shape;195;p24">
            <a:extLst>
              <a:ext uri="{FF2B5EF4-FFF2-40B4-BE49-F238E27FC236}">
                <a16:creationId xmlns:a16="http://schemas.microsoft.com/office/drawing/2014/main" id="{5F6614E4-87B2-47D0-BF43-067518E7938D}"/>
              </a:ext>
            </a:extLst>
          </p:cNvPr>
          <p:cNvSpPr txBox="1"/>
          <p:nvPr>
            <p:custDataLst>
              <p:tags r:id="rId7"/>
            </p:custDataLst>
          </p:nvPr>
        </p:nvSpPr>
        <p:spPr>
          <a:xfrm>
            <a:off x="0" y="1649778"/>
            <a:ext cx="9144000" cy="1843945"/>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5"/>
                </a:solidFill>
                <a:latin typeface="Amatic SC"/>
                <a:ea typeface="Amatic SC"/>
                <a:cs typeface="Amatic SC"/>
                <a:sym typeface="Amatic SC"/>
              </a:rPr>
              <a:t>Énergie [kcal] = 3 992 * Glucides [g] + 8.608 * graisses [g] + 4 360 * Protéines [g].</a:t>
            </a:r>
          </a:p>
          <a:p>
            <a:pPr algn="ctr">
              <a:lnSpc>
                <a:spcPct val="115000"/>
              </a:lnSpc>
            </a:pPr>
            <a:r>
              <a:rPr lang="fr-FR" sz="2400" b="1" dirty="0">
                <a:solidFill>
                  <a:schemeClr val="accent5"/>
                </a:solidFill>
                <a:latin typeface="Amatic SC"/>
                <a:ea typeface="Amatic SC"/>
                <a:cs typeface="Amatic SC"/>
                <a:sym typeface="Amatic SC"/>
              </a:rPr>
              <a:t> </a:t>
            </a:r>
          </a:p>
          <a:p>
            <a:pPr algn="ctr">
              <a:lnSpc>
                <a:spcPct val="115000"/>
              </a:lnSpc>
            </a:pPr>
            <a:r>
              <a:rPr lang="fr-FR" sz="2400" b="1" dirty="0">
                <a:solidFill>
                  <a:schemeClr val="accent5"/>
                </a:solidFill>
                <a:latin typeface="Amatic SC"/>
                <a:ea typeface="Amatic SC"/>
                <a:cs typeface="Amatic SC"/>
                <a:sym typeface="Amatic SC"/>
              </a:rPr>
              <a:t>pour s’en souvenir plus facilement :</a:t>
            </a:r>
          </a:p>
          <a:p>
            <a:pPr algn="ctr">
              <a:lnSpc>
                <a:spcPct val="115000"/>
              </a:lnSpc>
            </a:pPr>
            <a:r>
              <a:rPr lang="fr-FR" sz="2400" b="1" dirty="0">
                <a:solidFill>
                  <a:schemeClr val="accent5"/>
                </a:solidFill>
                <a:latin typeface="Amatic SC"/>
                <a:ea typeface="Amatic SC"/>
                <a:cs typeface="Amatic SC"/>
                <a:sym typeface="Amatic SC"/>
              </a:rPr>
              <a:t>Énergie [kcal] = 9 * graisses [g] + 4 * Glucides [g] + 4 * Protéines [g] (9/4/4).</a:t>
            </a:r>
          </a:p>
        </p:txBody>
      </p:sp>
    </p:spTree>
    <p:extLst>
      <p:ext uri="{BB962C8B-B14F-4D97-AF65-F5344CB8AC3E}">
        <p14:creationId xmlns:p14="http://schemas.microsoft.com/office/powerpoint/2010/main" val="24120145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14338" name="Picture 2">
            <a:extLst>
              <a:ext uri="{FF2B5EF4-FFF2-40B4-BE49-F238E27FC236}">
                <a16:creationId xmlns:a16="http://schemas.microsoft.com/office/drawing/2014/main" id="{E687119D-D8B1-42F0-8FF6-1FD379BBF712}"/>
              </a:ext>
            </a:extLst>
          </p:cNvPr>
          <p:cNvPicPr>
            <a:picLocks noChangeAspect="1" noChangeArrowheads="1"/>
          </p:cNvPicPr>
          <p:nvPr>
            <p:custDataLst>
              <p:tags r:id="rId1"/>
            </p:custDataLst>
          </p:nvPr>
        </p:nvPicPr>
        <p:blipFill>
          <a:blip r:embed="rId11">
            <a:extLst>
              <a:ext uri="{28A0092B-C50C-407E-A947-70E740481C1C}">
                <a14:useLocalDpi xmlns:a14="http://schemas.microsoft.com/office/drawing/2010/main" val="0"/>
              </a:ext>
            </a:extLst>
          </a:blip>
          <a:srcRect/>
          <a:stretch>
            <a:fillRect/>
          </a:stretch>
        </p:blipFill>
        <p:spPr bwMode="auto">
          <a:xfrm>
            <a:off x="739140" y="1759020"/>
            <a:ext cx="3810000" cy="265747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4" name="Image 3">
            <a:extLst>
              <a:ext uri="{FF2B5EF4-FFF2-40B4-BE49-F238E27FC236}">
                <a16:creationId xmlns:a16="http://schemas.microsoft.com/office/drawing/2014/main" id="{9599BD09-A398-4B42-AEF6-F81F608B6327}"/>
              </a:ext>
            </a:extLst>
          </p:cNvPr>
          <p:cNvPicPr>
            <a:picLocks noChangeAspect="1"/>
          </p:cNvPicPr>
          <p:nvPr>
            <p:custDataLst>
              <p:tags r:id="rId2"/>
            </p:custDataLst>
          </p:nvPr>
        </p:nvPicPr>
        <p:blipFill>
          <a:blip r:embed="rId12"/>
          <a:stretch>
            <a:fillRect/>
          </a:stretch>
        </p:blipFill>
        <p:spPr>
          <a:xfrm>
            <a:off x="5288280" y="2166773"/>
            <a:ext cx="3116581" cy="1841969"/>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Avant application du modèle</a:t>
            </a:r>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3">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4">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5">
            <a:alphaModFix/>
          </a:blip>
          <a:stretch>
            <a:fillRect/>
          </a:stretch>
        </p:blipFill>
        <p:spPr>
          <a:xfrm rot="17247035">
            <a:off x="-263711" y="3541141"/>
            <a:ext cx="1862678" cy="1957500"/>
          </a:xfrm>
          <a:prstGeom prst="rect">
            <a:avLst/>
          </a:prstGeom>
          <a:noFill/>
          <a:ln>
            <a:noFill/>
          </a:ln>
        </p:spPr>
      </p:pic>
    </p:spTree>
    <p:extLst>
      <p:ext uri="{BB962C8B-B14F-4D97-AF65-F5344CB8AC3E}">
        <p14:creationId xmlns:p14="http://schemas.microsoft.com/office/powerpoint/2010/main" val="3288614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5" name="Google Shape;100;p19">
            <a:extLst>
              <a:ext uri="{FF2B5EF4-FFF2-40B4-BE49-F238E27FC236}">
                <a16:creationId xmlns:a16="http://schemas.microsoft.com/office/drawing/2014/main" id="{E6F2F8AA-7F60-46D0-AA4F-344ACF7D1671}"/>
              </a:ext>
            </a:extLst>
          </p:cNvPr>
          <p:cNvPicPr preferRelativeResize="0"/>
          <p:nvPr>
            <p:custDataLst>
              <p:tags r:id="rId1"/>
            </p:custDataLst>
          </p:nvPr>
        </p:nvPicPr>
        <p:blipFill>
          <a:blip r:embed="rId15">
            <a:alphaModFix/>
          </a:blip>
          <a:stretch>
            <a:fillRect/>
          </a:stretch>
        </p:blipFill>
        <p:spPr>
          <a:xfrm rot="9721559">
            <a:off x="6318684" y="3678847"/>
            <a:ext cx="1452133" cy="1463635"/>
          </a:xfrm>
          <a:prstGeom prst="rect">
            <a:avLst/>
          </a:prstGeom>
          <a:noFill/>
          <a:ln>
            <a:noFill/>
          </a:ln>
        </p:spPr>
      </p:pic>
      <p:pic>
        <p:nvPicPr>
          <p:cNvPr id="126" name="Google Shape;126;p20"/>
          <p:cNvPicPr preferRelativeResize="0"/>
          <p:nvPr>
            <p:custDataLst>
              <p:tags r:id="rId2"/>
            </p:custDataLst>
          </p:nvPr>
        </p:nvPicPr>
        <p:blipFill>
          <a:blip r:embed="rId16">
            <a:alphaModFix/>
          </a:blip>
          <a:stretch>
            <a:fillRect/>
          </a:stretch>
        </p:blipFill>
        <p:spPr>
          <a:xfrm rot="21124833">
            <a:off x="-102125" y="3627069"/>
            <a:ext cx="1692553" cy="1616171"/>
          </a:xfrm>
          <a:prstGeom prst="rect">
            <a:avLst/>
          </a:prstGeom>
          <a:noFill/>
          <a:ln>
            <a:noFill/>
          </a:ln>
        </p:spPr>
      </p:pic>
      <p:pic>
        <p:nvPicPr>
          <p:cNvPr id="14" name="Google Shape;99;p19">
            <a:extLst>
              <a:ext uri="{FF2B5EF4-FFF2-40B4-BE49-F238E27FC236}">
                <a16:creationId xmlns:a16="http://schemas.microsoft.com/office/drawing/2014/main" id="{A46AC39F-1565-409B-90B8-B7FC004F8B62}"/>
              </a:ext>
            </a:extLst>
          </p:cNvPr>
          <p:cNvPicPr preferRelativeResize="0"/>
          <p:nvPr>
            <p:custDataLst>
              <p:tags r:id="rId3"/>
            </p:custDataLst>
          </p:nvPr>
        </p:nvPicPr>
        <p:blipFill>
          <a:blip r:embed="rId17">
            <a:alphaModFix/>
          </a:blip>
          <a:stretch>
            <a:fillRect/>
          </a:stretch>
        </p:blipFill>
        <p:spPr>
          <a:xfrm rot="20916802">
            <a:off x="657488" y="3318872"/>
            <a:ext cx="1833901" cy="1870639"/>
          </a:xfrm>
          <a:prstGeom prst="rect">
            <a:avLst/>
          </a:prstGeom>
          <a:noFill/>
          <a:ln>
            <a:noFill/>
          </a:ln>
        </p:spPr>
      </p:pic>
      <p:pic>
        <p:nvPicPr>
          <p:cNvPr id="127" name="Google Shape;127;p20"/>
          <p:cNvPicPr preferRelativeResize="0"/>
          <p:nvPr>
            <p:custDataLst>
              <p:tags r:id="rId4"/>
            </p:custDataLst>
          </p:nvPr>
        </p:nvPicPr>
        <p:blipFill>
          <a:blip r:embed="rId18">
            <a:alphaModFix/>
          </a:blip>
          <a:stretch>
            <a:fillRect/>
          </a:stretch>
        </p:blipFill>
        <p:spPr>
          <a:xfrm rot="20839103">
            <a:off x="7852800" y="2536965"/>
            <a:ext cx="1692550" cy="2125599"/>
          </a:xfrm>
          <a:prstGeom prst="rect">
            <a:avLst/>
          </a:prstGeom>
          <a:noFill/>
          <a:ln>
            <a:noFill/>
          </a:ln>
        </p:spPr>
      </p:pic>
      <p:sp>
        <p:nvSpPr>
          <p:cNvPr id="131" name="Google Shape;131;p20"/>
          <p:cNvSpPr txBox="1">
            <a:spLocks noGrp="1"/>
          </p:cNvSpPr>
          <p:nvPr>
            <p:ph type="ctrTitle"/>
            <p:custDataLst>
              <p:tags r:id="rId5"/>
            </p:custDataLst>
          </p:nvPr>
        </p:nvSpPr>
        <p:spPr>
          <a:xfrm>
            <a:off x="3955729" y="102492"/>
            <a:ext cx="1232543" cy="85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L’Objectif</a:t>
            </a:r>
            <a:endParaRPr dirty="0"/>
          </a:p>
        </p:txBody>
      </p:sp>
      <p:sp>
        <p:nvSpPr>
          <p:cNvPr id="132" name="Google Shape;132;p20"/>
          <p:cNvSpPr/>
          <p:nvPr>
            <p:custDataLst>
              <p:tags r:id="rId6"/>
            </p:custDataLst>
          </p:nvPr>
        </p:nvSpPr>
        <p:spPr>
          <a:xfrm flipH="1">
            <a:off x="678332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 name="Graphique 4">
            <a:extLst>
              <a:ext uri="{FF2B5EF4-FFF2-40B4-BE49-F238E27FC236}">
                <a16:creationId xmlns:a16="http://schemas.microsoft.com/office/drawing/2014/main" id="{EC21FF0E-9CB1-4B87-A9C3-B452A5B62E42}"/>
              </a:ext>
            </a:extLst>
          </p:cNvPr>
          <p:cNvPicPr>
            <a:picLocks noChangeAspect="1"/>
          </p:cNvPicPr>
          <p:nvPr>
            <p:custDataLst>
              <p:tags r:id="rId7"/>
            </p:custDataLst>
          </p:nvPr>
        </p:nvPicPr>
        <p:blipFill>
          <a:blip r:embed="rId19">
            <a:extLst>
              <a:ext uri="{96DAC541-7B7A-43D3-8B79-37D633B846F1}">
                <asvg:svgBlip xmlns:asvg="http://schemas.microsoft.com/office/drawing/2016/SVG/main" r:embed="rId20"/>
              </a:ext>
            </a:extLst>
          </a:blip>
          <a:stretch>
            <a:fillRect/>
          </a:stretch>
        </p:blipFill>
        <p:spPr>
          <a:xfrm>
            <a:off x="3126056" y="1289060"/>
            <a:ext cx="2891888" cy="1632635"/>
          </a:xfrm>
          <a:prstGeom prst="rect">
            <a:avLst/>
          </a:prstGeom>
        </p:spPr>
      </p:pic>
      <p:pic>
        <p:nvPicPr>
          <p:cNvPr id="1026" name="Picture 2" descr="Open Food Facts (Scan de produits) – Applications sur Google Play">
            <a:extLst>
              <a:ext uri="{FF2B5EF4-FFF2-40B4-BE49-F238E27FC236}">
                <a16:creationId xmlns:a16="http://schemas.microsoft.com/office/drawing/2014/main" id="{F8331DBF-62AB-41FC-BC98-15950A47A757}"/>
              </a:ext>
            </a:extLst>
          </p:cNvPr>
          <p:cNvPicPr>
            <a:picLocks noChangeAspect="1" noChangeArrowheads="1"/>
          </p:cNvPicPr>
          <p:nvPr>
            <p:custDataLst>
              <p:tags r:id="rId8"/>
            </p:custDataLst>
          </p:nvPr>
        </p:nvPicPr>
        <p:blipFill>
          <a:blip r:embed="rId21">
            <a:extLst>
              <a:ext uri="{28A0092B-C50C-407E-A947-70E740481C1C}">
                <a14:useLocalDpi xmlns:a14="http://schemas.microsoft.com/office/drawing/2010/main" val="0"/>
              </a:ext>
            </a:extLst>
          </a:blip>
          <a:srcRect/>
          <a:stretch>
            <a:fillRect/>
          </a:stretch>
        </p:blipFill>
        <p:spPr bwMode="auto">
          <a:xfrm>
            <a:off x="1048584" y="3375936"/>
            <a:ext cx="1632635" cy="16326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usiness report">
            <a:extLst>
              <a:ext uri="{FF2B5EF4-FFF2-40B4-BE49-F238E27FC236}">
                <a16:creationId xmlns:a16="http://schemas.microsoft.com/office/drawing/2014/main" id="{7BB99EDB-F465-4468-A008-0DEB88C341E6}"/>
              </a:ext>
            </a:extLst>
          </p:cNvPr>
          <p:cNvPicPr>
            <a:picLocks noChangeAspect="1" noChangeArrowheads="1"/>
          </p:cNvPicPr>
          <p:nvPr>
            <p:custDataLst>
              <p:tags r:id="rId9"/>
            </p:custDataLst>
          </p:nvPr>
        </p:nvPicPr>
        <p:blipFill>
          <a:blip r:embed="rId22">
            <a:extLst>
              <a:ext uri="{28A0092B-C50C-407E-A947-70E740481C1C}">
                <a14:useLocalDpi xmlns:a14="http://schemas.microsoft.com/office/drawing/2010/main" val="0"/>
              </a:ext>
            </a:extLst>
          </a:blip>
          <a:srcRect/>
          <a:stretch>
            <a:fillRect/>
          </a:stretch>
        </p:blipFill>
        <p:spPr bwMode="auto">
          <a:xfrm>
            <a:off x="6976350" y="3502157"/>
            <a:ext cx="1632635" cy="1632635"/>
          </a:xfrm>
          <a:prstGeom prst="rect">
            <a:avLst/>
          </a:prstGeom>
          <a:noFill/>
          <a:extLst>
            <a:ext uri="{909E8E84-426E-40DD-AFC4-6F175D3DCCD1}">
              <a14:hiddenFill xmlns:a14="http://schemas.microsoft.com/office/drawing/2010/main">
                <a:solidFill>
                  <a:srgbClr val="FFFFFF"/>
                </a:solidFill>
              </a14:hiddenFill>
            </a:ext>
          </a:extLst>
        </p:spPr>
      </p:pic>
      <p:sp>
        <p:nvSpPr>
          <p:cNvPr id="10" name="Flèche : bas 9">
            <a:extLst>
              <a:ext uri="{FF2B5EF4-FFF2-40B4-BE49-F238E27FC236}">
                <a16:creationId xmlns:a16="http://schemas.microsoft.com/office/drawing/2014/main" id="{FB16BA4C-3C16-4894-A93B-E96F3B96A258}"/>
              </a:ext>
            </a:extLst>
          </p:cNvPr>
          <p:cNvSpPr/>
          <p:nvPr>
            <p:custDataLst>
              <p:tags r:id="rId10"/>
            </p:custDataLst>
          </p:nvPr>
        </p:nvSpPr>
        <p:spPr>
          <a:xfrm rot="2300392">
            <a:off x="2414172" y="2667004"/>
            <a:ext cx="489473" cy="97849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11" name="Flèche : bas 10">
            <a:extLst>
              <a:ext uri="{FF2B5EF4-FFF2-40B4-BE49-F238E27FC236}">
                <a16:creationId xmlns:a16="http://schemas.microsoft.com/office/drawing/2014/main" id="{7AA653DD-2FCD-4BDE-9EC3-618DE34327B9}"/>
              </a:ext>
            </a:extLst>
          </p:cNvPr>
          <p:cNvSpPr/>
          <p:nvPr>
            <p:custDataLst>
              <p:tags r:id="rId11"/>
            </p:custDataLst>
          </p:nvPr>
        </p:nvSpPr>
        <p:spPr>
          <a:xfrm rot="16200000">
            <a:off x="4327264" y="3281296"/>
            <a:ext cx="489473" cy="2563828"/>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13" name="Flèche : bas 12">
            <a:extLst>
              <a:ext uri="{FF2B5EF4-FFF2-40B4-BE49-F238E27FC236}">
                <a16:creationId xmlns:a16="http://schemas.microsoft.com/office/drawing/2014/main" id="{2B28580C-ECE3-4373-A81D-FC280690ABB3}"/>
              </a:ext>
            </a:extLst>
          </p:cNvPr>
          <p:cNvSpPr/>
          <p:nvPr>
            <p:custDataLst>
              <p:tags r:id="rId12"/>
            </p:custDataLst>
          </p:nvPr>
        </p:nvSpPr>
        <p:spPr>
          <a:xfrm rot="7646376">
            <a:off x="6119813" y="2667004"/>
            <a:ext cx="489473" cy="97849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wipe(up)">
                                      <p:cBhvr>
                                        <p:cTn id="11" dur="500"/>
                                        <p:tgtEl>
                                          <p:spTgt spid="1026"/>
                                        </p:tgtEl>
                                      </p:cBhvr>
                                    </p:animEffect>
                                  </p:childTnLst>
                                </p:cTn>
                              </p:par>
                              <p:par>
                                <p:cTn id="12" presetID="22" presetClass="entr" presetSubtype="1" fill="hold" nodeType="withEffect">
                                  <p:stCondLst>
                                    <p:cond delay="0"/>
                                  </p:stCondLst>
                                  <p:childTnLst>
                                    <p:set>
                                      <p:cBhvr>
                                        <p:cTn id="13" dur="1" fill="hold">
                                          <p:stCondLst>
                                            <p:cond delay="0"/>
                                          </p:stCondLst>
                                        </p:cTn>
                                        <p:tgtEl>
                                          <p:spTgt spid="126"/>
                                        </p:tgtEl>
                                        <p:attrNameLst>
                                          <p:attrName>style.visibility</p:attrName>
                                        </p:attrNameLst>
                                      </p:cBhvr>
                                      <p:to>
                                        <p:strVal val="visible"/>
                                      </p:to>
                                    </p:set>
                                    <p:animEffect transition="in" filter="wipe(up)">
                                      <p:cBhvr>
                                        <p:cTn id="14" dur="500"/>
                                        <p:tgtEl>
                                          <p:spTgt spid="126"/>
                                        </p:tgtEl>
                                      </p:cBhvr>
                                    </p:animEffect>
                                  </p:childTnLst>
                                </p:cTn>
                              </p:par>
                              <p:par>
                                <p:cTn id="15" presetID="22" presetClass="entr" presetSubtype="1"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1028"/>
                                        </p:tgtEl>
                                        <p:attrNameLst>
                                          <p:attrName>style.visibility</p:attrName>
                                        </p:attrNameLst>
                                      </p:cBhvr>
                                      <p:to>
                                        <p:strVal val="visible"/>
                                      </p:to>
                                    </p:set>
                                    <p:animEffect transition="in" filter="wipe(left)">
                                      <p:cBhvr>
                                        <p:cTn id="26" dur="500"/>
                                        <p:tgtEl>
                                          <p:spTgt spid="1028"/>
                                        </p:tgtEl>
                                      </p:cBhvr>
                                    </p:animEffect>
                                  </p:childTnLst>
                                </p:cTn>
                              </p:par>
                              <p:par>
                                <p:cTn id="27" presetID="22" presetClass="entr" presetSubtype="8" fill="hold" nodeType="withEffect">
                                  <p:stCondLst>
                                    <p:cond delay="0"/>
                                  </p:stCondLst>
                                  <p:childTnLst>
                                    <p:set>
                                      <p:cBhvr>
                                        <p:cTn id="28" dur="1" fill="hold">
                                          <p:stCondLst>
                                            <p:cond delay="0"/>
                                          </p:stCondLst>
                                        </p:cTn>
                                        <p:tgtEl>
                                          <p:spTgt spid="127"/>
                                        </p:tgtEl>
                                        <p:attrNameLst>
                                          <p:attrName>style.visibility</p:attrName>
                                        </p:attrNameLst>
                                      </p:cBhvr>
                                      <p:to>
                                        <p:strVal val="visible"/>
                                      </p:to>
                                    </p:set>
                                    <p:animEffect transition="in" filter="wipe(left)">
                                      <p:cBhvr>
                                        <p:cTn id="29" dur="500"/>
                                        <p:tgtEl>
                                          <p:spTgt spid="127"/>
                                        </p:tgtEl>
                                      </p:cBhvr>
                                    </p:animEffect>
                                  </p:childTnLst>
                                </p:cTn>
                              </p:par>
                              <p:par>
                                <p:cTn id="30" presetID="22" presetClass="entr" presetSubtype="8"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ipe(left)">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 name="Image 2">
            <a:extLst>
              <a:ext uri="{FF2B5EF4-FFF2-40B4-BE49-F238E27FC236}">
                <a16:creationId xmlns:a16="http://schemas.microsoft.com/office/drawing/2014/main" id="{144C2D96-262A-4A26-A8BE-C5174191A333}"/>
              </a:ext>
            </a:extLst>
          </p:cNvPr>
          <p:cNvPicPr>
            <a:picLocks noChangeAspect="1"/>
          </p:cNvPicPr>
          <p:nvPr>
            <p:custDataLst>
              <p:tags r:id="rId1"/>
            </p:custDataLst>
          </p:nvPr>
        </p:nvPicPr>
        <p:blipFill>
          <a:blip r:embed="rId11"/>
          <a:stretch>
            <a:fillRect/>
          </a:stretch>
        </p:blipFill>
        <p:spPr>
          <a:xfrm>
            <a:off x="5140840" y="2170572"/>
            <a:ext cx="3309165" cy="1841969"/>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15362" name="Picture 2">
            <a:extLst>
              <a:ext uri="{FF2B5EF4-FFF2-40B4-BE49-F238E27FC236}">
                <a16:creationId xmlns:a16="http://schemas.microsoft.com/office/drawing/2014/main" id="{3328C853-8C99-45CB-A3EE-23E4E68ACC0B}"/>
              </a:ext>
            </a:extLst>
          </p:cNvPr>
          <p:cNvPicPr>
            <a:picLocks noChangeAspect="1" noChangeArrowheads="1"/>
          </p:cNvPicPr>
          <p:nvPr>
            <p:custDataLst>
              <p:tags r:id="rId2"/>
            </p:custDataLst>
          </p:nvPr>
        </p:nvPicPr>
        <p:blipFill>
          <a:blip r:embed="rId12">
            <a:extLst>
              <a:ext uri="{28A0092B-C50C-407E-A947-70E740481C1C}">
                <a14:useLocalDpi xmlns:a14="http://schemas.microsoft.com/office/drawing/2010/main" val="0"/>
              </a:ext>
            </a:extLst>
          </a:blip>
          <a:srcRect/>
          <a:stretch>
            <a:fillRect/>
          </a:stretch>
        </p:blipFill>
        <p:spPr bwMode="auto">
          <a:xfrm>
            <a:off x="693995" y="1762819"/>
            <a:ext cx="3752850" cy="2657475"/>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328" name="Google Shape;328;p27"/>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Après application du modèle</a:t>
            </a:r>
          </a:p>
        </p:txBody>
      </p:sp>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5;p24">
            <a:extLst>
              <a:ext uri="{FF2B5EF4-FFF2-40B4-BE49-F238E27FC236}">
                <a16:creationId xmlns:a16="http://schemas.microsoft.com/office/drawing/2014/main" id="{6B81E37E-2F20-4DFF-8F45-F75921344573}"/>
              </a:ext>
            </a:extLst>
          </p:cNvPr>
          <p:cNvSpPr txBox="1"/>
          <p:nvPr>
            <p:custDataLst>
              <p:tags r:id="rId5"/>
            </p:custDataLst>
          </p:nvPr>
        </p:nvSpPr>
        <p:spPr>
          <a:xfrm>
            <a:off x="-99675" y="1247688"/>
            <a:ext cx="1602900" cy="475500"/>
          </a:xfrm>
          <a:prstGeom prst="rect">
            <a:avLst/>
          </a:prstGeom>
          <a:noFill/>
          <a:ln>
            <a:noFill/>
          </a:ln>
        </p:spPr>
        <p:txBody>
          <a:bodyPr spcFirstLastPara="1" wrap="square" lIns="0" tIns="4775" rIns="0" bIns="0" anchor="b" anchorCtr="0">
            <a:noAutofit/>
          </a:bodyPr>
          <a:lstStyle/>
          <a:p>
            <a:pPr algn="ctr">
              <a:lnSpc>
                <a:spcPct val="115000"/>
              </a:lnSpc>
            </a:pPr>
            <a:r>
              <a:rPr lang="fr-FR" sz="2400" b="1" dirty="0">
                <a:solidFill>
                  <a:schemeClr val="accent2"/>
                </a:solidFill>
                <a:latin typeface="Amatic SC"/>
                <a:ea typeface="Amatic SC"/>
                <a:cs typeface="Amatic SC"/>
                <a:sym typeface="Amatic SC"/>
              </a:rPr>
              <a:t>Maths/Stats</a:t>
            </a:r>
          </a:p>
        </p:txBody>
      </p:sp>
      <p:pic>
        <p:nvPicPr>
          <p:cNvPr id="12" name="Picture 6">
            <a:extLst>
              <a:ext uri="{FF2B5EF4-FFF2-40B4-BE49-F238E27FC236}">
                <a16:creationId xmlns:a16="http://schemas.microsoft.com/office/drawing/2014/main" id="{6C54C9A4-8831-4A04-BE13-2CA099434183}"/>
              </a:ext>
              <a:ext uri="{C183D7F6-B498-43B3-948B-1728B52AA6E4}">
                <adec:decorative xmlns:adec="http://schemas.microsoft.com/office/drawing/2017/decorative" val="1"/>
              </a:ext>
            </a:extLst>
          </p:cNvPr>
          <p:cNvPicPr>
            <a:picLocks noChangeAspect="1" noChangeArrowheads="1"/>
          </p:cNvPicPr>
          <p:nvPr>
            <p:custDataLst>
              <p:tags r:id="rId6"/>
            </p:custDataLst>
          </p:nvPr>
        </p:nvPicPr>
        <p:blipFill>
          <a:blip r:embed="rId13">
            <a:extLst>
              <a:ext uri="{28A0092B-C50C-407E-A947-70E740481C1C}">
                <a14:useLocalDpi xmlns:a14="http://schemas.microsoft.com/office/drawing/2010/main" val="0"/>
              </a:ext>
            </a:extLst>
          </a:blip>
          <a:srcRect/>
          <a:stretch>
            <a:fillRect/>
          </a:stretch>
        </p:blipFill>
        <p:spPr bwMode="auto">
          <a:xfrm>
            <a:off x="51319" y="26094"/>
            <a:ext cx="1300912" cy="1300912"/>
          </a:xfrm>
          <a:prstGeom prst="rect">
            <a:avLst/>
          </a:prstGeom>
          <a:noFill/>
          <a:extLst>
            <a:ext uri="{909E8E84-426E-40DD-AFC4-6F175D3DCCD1}">
              <a14:hiddenFill xmlns:a14="http://schemas.microsoft.com/office/drawing/2010/main">
                <a:solidFill>
                  <a:srgbClr val="FFFFFF"/>
                </a:solidFill>
              </a14:hiddenFill>
            </a:ext>
          </a:extLst>
        </p:spPr>
      </p:pic>
      <p:pic>
        <p:nvPicPr>
          <p:cNvPr id="15" name="Google Shape;769;p39">
            <a:extLst>
              <a:ext uri="{FF2B5EF4-FFF2-40B4-BE49-F238E27FC236}">
                <a16:creationId xmlns:a16="http://schemas.microsoft.com/office/drawing/2014/main" id="{90D26164-E218-4FB2-BD50-4D41CE66F366}"/>
              </a:ext>
            </a:extLst>
          </p:cNvPr>
          <p:cNvPicPr preferRelativeResize="0"/>
          <p:nvPr>
            <p:custDataLst>
              <p:tags r:id="rId7"/>
            </p:custDataLst>
          </p:nvPr>
        </p:nvPicPr>
        <p:blipFill>
          <a:blip r:embed="rId14">
            <a:alphaModFix/>
          </a:blip>
          <a:stretch>
            <a:fillRect/>
          </a:stretch>
        </p:blipFill>
        <p:spPr>
          <a:xfrm rot="633414">
            <a:off x="7575254" y="3731681"/>
            <a:ext cx="1897491" cy="1731161"/>
          </a:xfrm>
          <a:prstGeom prst="rect">
            <a:avLst/>
          </a:prstGeom>
          <a:noFill/>
          <a:ln>
            <a:noFill/>
          </a:ln>
        </p:spPr>
      </p:pic>
      <p:pic>
        <p:nvPicPr>
          <p:cNvPr id="16" name="Google Shape;888;p43">
            <a:extLst>
              <a:ext uri="{FF2B5EF4-FFF2-40B4-BE49-F238E27FC236}">
                <a16:creationId xmlns:a16="http://schemas.microsoft.com/office/drawing/2014/main" id="{2B841FD7-93E9-4EE7-982A-C23AA22E4C86}"/>
              </a:ext>
            </a:extLst>
          </p:cNvPr>
          <p:cNvPicPr preferRelativeResize="0"/>
          <p:nvPr>
            <p:custDataLst>
              <p:tags r:id="rId8"/>
            </p:custDataLst>
          </p:nvPr>
        </p:nvPicPr>
        <p:blipFill>
          <a:blip r:embed="rId15">
            <a:alphaModFix/>
          </a:blip>
          <a:stretch>
            <a:fillRect/>
          </a:stretch>
        </p:blipFill>
        <p:spPr>
          <a:xfrm rot="17247035">
            <a:off x="-263711" y="3541141"/>
            <a:ext cx="1862678" cy="1957500"/>
          </a:xfrm>
          <a:prstGeom prst="rect">
            <a:avLst/>
          </a:prstGeom>
          <a:noFill/>
          <a:ln>
            <a:noFill/>
          </a:ln>
        </p:spPr>
      </p:pic>
    </p:spTree>
    <p:extLst>
      <p:ext uri="{BB962C8B-B14F-4D97-AF65-F5344CB8AC3E}">
        <p14:creationId xmlns:p14="http://schemas.microsoft.com/office/powerpoint/2010/main" val="1375716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custDataLst>
              <p:tags r:id="rId1"/>
            </p:custDataLst>
          </p:nvPr>
        </p:nvSpPr>
        <p:spPr>
          <a:xfrm>
            <a:off x="1238250" y="1353100"/>
            <a:ext cx="6667500" cy="2599800"/>
          </a:xfrm>
          <a:prstGeom prst="round2DiagRect">
            <a:avLst>
              <a:gd name="adj1" fmla="val 16667"/>
              <a:gd name="adj2" fmla="val 0"/>
            </a:avLst>
          </a:prstGeom>
          <a:solidFill>
            <a:srgbClr val="E6555C">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1"/>
          <p:cNvSpPr txBox="1">
            <a:spLocks noGrp="1"/>
          </p:cNvSpPr>
          <p:nvPr>
            <p:ph type="ctrTitle"/>
            <p:custDataLst>
              <p:tags r:id="rId2"/>
            </p:custDataLst>
          </p:nvPr>
        </p:nvSpPr>
        <p:spPr>
          <a:xfrm flipH="1">
            <a:off x="1348325" y="2145900"/>
            <a:ext cx="3652299"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8000" dirty="0"/>
              <a:t>04</a:t>
            </a:r>
            <a:r>
              <a:rPr lang="fr-FR" dirty="0"/>
              <a:t> </a:t>
            </a:r>
            <a:r>
              <a:rPr lang="fr-FR" sz="5400" dirty="0"/>
              <a:t>Le dashboard</a:t>
            </a:r>
            <a:endParaRPr lang="fr-FR" dirty="0"/>
          </a:p>
        </p:txBody>
      </p:sp>
      <p:sp>
        <p:nvSpPr>
          <p:cNvPr id="141" name="Google Shape;141;p21"/>
          <p:cNvSpPr/>
          <p:nvPr>
            <p:custDataLst>
              <p:tags r:id="rId3"/>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Google Shape;102;p19">
            <a:extLst>
              <a:ext uri="{FF2B5EF4-FFF2-40B4-BE49-F238E27FC236}">
                <a16:creationId xmlns:a16="http://schemas.microsoft.com/office/drawing/2014/main" id="{8AA19F46-566F-4DD3-9E1A-97B0210BA7D7}"/>
              </a:ext>
            </a:extLst>
          </p:cNvPr>
          <p:cNvPicPr preferRelativeResize="0"/>
          <p:nvPr>
            <p:custDataLst>
              <p:tags r:id="rId4"/>
            </p:custDataLst>
          </p:nvPr>
        </p:nvPicPr>
        <p:blipFill>
          <a:blip r:embed="rId7">
            <a:alphaModFix/>
          </a:blip>
          <a:stretch>
            <a:fillRect/>
          </a:stretch>
        </p:blipFill>
        <p:spPr>
          <a:xfrm rot="16440520">
            <a:off x="5614072" y="1712278"/>
            <a:ext cx="2339488" cy="2306112"/>
          </a:xfrm>
          <a:prstGeom prst="rect">
            <a:avLst/>
          </a:prstGeom>
          <a:noFill/>
          <a:ln>
            <a:noFill/>
          </a:ln>
        </p:spPr>
      </p:pic>
    </p:spTree>
    <p:extLst>
      <p:ext uri="{BB962C8B-B14F-4D97-AF65-F5344CB8AC3E}">
        <p14:creationId xmlns:p14="http://schemas.microsoft.com/office/powerpoint/2010/main" val="1342606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16390" name="Picture 6">
            <a:extLst>
              <a:ext uri="{FF2B5EF4-FFF2-40B4-BE49-F238E27FC236}">
                <a16:creationId xmlns:a16="http://schemas.microsoft.com/office/drawing/2014/main" id="{BE4D7A51-7F64-453B-8E2F-4899A91641AE}"/>
              </a:ext>
            </a:extLst>
          </p:cNvPr>
          <p:cNvPicPr>
            <a:picLocks noChangeAspect="1" noChangeArrowheads="1"/>
          </p:cNvPicPr>
          <p:nvPr>
            <p:custDataLst>
              <p:tags r:id="rId1"/>
            </p:custDataLst>
          </p:nvPr>
        </p:nvPicPr>
        <p:blipFill>
          <a:blip r:embed="rId9">
            <a:extLst>
              <a:ext uri="{BEBA8EAE-BF5A-486C-A8C5-ECC9F3942E4B}">
                <a14:imgProps xmlns:a14="http://schemas.microsoft.com/office/drawing/2010/main">
                  <a14:imgLayer r:embed="rId10">
                    <a14:imgEffect>
                      <a14:backgroundRemoval t="666" b="89684" l="3053" r="94211">
                        <a14:foregroundMark x1="16421" y1="36273" x2="16421" y2="36273"/>
                        <a14:foregroundMark x1="3053" y1="39101" x2="3053" y2="39101"/>
                        <a14:foregroundMark x1="36632" y1="37105" x2="36632" y2="37105"/>
                        <a14:foregroundMark x1="50316" y1="23461" x2="50316" y2="23461"/>
                        <a14:foregroundMark x1="85263" y1="20965" x2="85263" y2="20965"/>
                        <a14:foregroundMark x1="68737" y1="6489" x2="68737" y2="6489"/>
                        <a14:foregroundMark x1="94211" y1="63394" x2="94211" y2="63394"/>
                        <a14:foregroundMark x1="69789" y1="666" x2="69789" y2="666"/>
                      </a14:backgroundRemoval>
                    </a14:imgEffect>
                  </a14:imgLayer>
                </a14:imgProps>
              </a:ext>
              <a:ext uri="{28A0092B-C50C-407E-A947-70E740481C1C}">
                <a14:useLocalDpi xmlns:a14="http://schemas.microsoft.com/office/drawing/2010/main" val="0"/>
              </a:ext>
            </a:extLst>
          </a:blip>
          <a:srcRect/>
          <a:stretch>
            <a:fillRect/>
          </a:stretch>
        </p:blipFill>
        <p:spPr bwMode="auto">
          <a:xfrm>
            <a:off x="2802906" y="1110313"/>
            <a:ext cx="3538189" cy="223857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E749DCCF-5752-40E3-BD19-5EADC94ACFEF}"/>
              </a:ext>
            </a:extLst>
          </p:cNvPr>
          <p:cNvPicPr>
            <a:picLocks noChangeAspect="1"/>
          </p:cNvPicPr>
          <p:nvPr>
            <p:custDataLst>
              <p:tags r:id="rId2"/>
            </p:custDataLst>
          </p:nvPr>
        </p:nvPicPr>
        <p:blipFill>
          <a:blip r:embed="rId11"/>
          <a:stretch>
            <a:fillRect/>
          </a:stretch>
        </p:blipFill>
        <p:spPr>
          <a:xfrm>
            <a:off x="2128497" y="3457541"/>
            <a:ext cx="4887007" cy="1076475"/>
          </a:xfrm>
          <a:prstGeom prst="rect">
            <a:avLst/>
          </a:prstGeom>
        </p:spPr>
      </p:pic>
      <p:pic>
        <p:nvPicPr>
          <p:cNvPr id="618" name="Google Shape;618;p37"/>
          <p:cNvPicPr preferRelativeResize="0"/>
          <p:nvPr>
            <p:custDataLst>
              <p:tags r:id="rId3"/>
            </p:custDataLst>
          </p:nvPr>
        </p:nvPicPr>
        <p:blipFill>
          <a:blip r:embed="rId12">
            <a:alphaModFix/>
          </a:blip>
          <a:stretch>
            <a:fillRect/>
          </a:stretch>
        </p:blipFill>
        <p:spPr>
          <a:xfrm rot="4234983">
            <a:off x="389319" y="3015762"/>
            <a:ext cx="891942" cy="851701"/>
          </a:xfrm>
          <a:prstGeom prst="rect">
            <a:avLst/>
          </a:prstGeom>
          <a:noFill/>
          <a:ln>
            <a:noFill/>
          </a:ln>
        </p:spPr>
      </p:pic>
      <p:pic>
        <p:nvPicPr>
          <p:cNvPr id="620" name="Google Shape;620;p37"/>
          <p:cNvPicPr preferRelativeResize="0"/>
          <p:nvPr>
            <p:custDataLst>
              <p:tags r:id="rId4"/>
            </p:custDataLst>
          </p:nvPr>
        </p:nvPicPr>
        <p:blipFill>
          <a:blip r:embed="rId13">
            <a:alphaModFix/>
          </a:blip>
          <a:stretch>
            <a:fillRect/>
          </a:stretch>
        </p:blipFill>
        <p:spPr>
          <a:xfrm rot="10248104">
            <a:off x="557532" y="2744578"/>
            <a:ext cx="1427925" cy="1394076"/>
          </a:xfrm>
          <a:prstGeom prst="rect">
            <a:avLst/>
          </a:prstGeom>
          <a:noFill/>
          <a:ln>
            <a:noFill/>
          </a:ln>
        </p:spPr>
      </p:pic>
      <p:pic>
        <p:nvPicPr>
          <p:cNvPr id="625" name="Google Shape;625;p37"/>
          <p:cNvPicPr preferRelativeResize="0"/>
          <p:nvPr>
            <p:custDataLst>
              <p:tags r:id="rId5"/>
            </p:custDataLst>
          </p:nvPr>
        </p:nvPicPr>
        <p:blipFill>
          <a:blip r:embed="rId14">
            <a:alphaModFix/>
          </a:blip>
          <a:stretch>
            <a:fillRect/>
          </a:stretch>
        </p:blipFill>
        <p:spPr>
          <a:xfrm rot="1123198">
            <a:off x="40864" y="3763363"/>
            <a:ext cx="2011394" cy="1175522"/>
          </a:xfrm>
          <a:prstGeom prst="rect">
            <a:avLst/>
          </a:prstGeom>
          <a:noFill/>
          <a:ln>
            <a:noFill/>
          </a:ln>
        </p:spPr>
      </p:pic>
      <p:sp>
        <p:nvSpPr>
          <p:cNvPr id="2" name="Titre 1">
            <a:extLst>
              <a:ext uri="{FF2B5EF4-FFF2-40B4-BE49-F238E27FC236}">
                <a16:creationId xmlns:a16="http://schemas.microsoft.com/office/drawing/2014/main" id="{604F9603-4129-4C89-9B7A-8D549730314C}"/>
              </a:ext>
            </a:extLst>
          </p:cNvPr>
          <p:cNvSpPr>
            <a:spLocks noGrp="1"/>
          </p:cNvSpPr>
          <p:nvPr>
            <p:ph type="ctrTitle"/>
            <p:custDataLst>
              <p:tags r:id="rId6"/>
            </p:custDataLst>
          </p:nvPr>
        </p:nvSpPr>
        <p:spPr/>
        <p:txBody>
          <a:bodyPr/>
          <a:lstStyle/>
          <a:p>
            <a:r>
              <a:rPr lang="fr-FR" dirty="0"/>
              <a:t>Technologies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618" name="Google Shape;618;p37"/>
          <p:cNvPicPr preferRelativeResize="0"/>
          <p:nvPr>
            <p:custDataLst>
              <p:tags r:id="rId1"/>
            </p:custDataLst>
          </p:nvPr>
        </p:nvPicPr>
        <p:blipFill>
          <a:blip r:embed="rId8">
            <a:alphaModFix/>
          </a:blip>
          <a:stretch>
            <a:fillRect/>
          </a:stretch>
        </p:blipFill>
        <p:spPr>
          <a:xfrm rot="4234983">
            <a:off x="7394117" y="3915443"/>
            <a:ext cx="891942" cy="851701"/>
          </a:xfrm>
          <a:prstGeom prst="rect">
            <a:avLst/>
          </a:prstGeom>
          <a:noFill/>
          <a:ln>
            <a:noFill/>
          </a:ln>
        </p:spPr>
      </p:pic>
      <p:pic>
        <p:nvPicPr>
          <p:cNvPr id="620" name="Google Shape;620;p37"/>
          <p:cNvPicPr preferRelativeResize="0"/>
          <p:nvPr>
            <p:custDataLst>
              <p:tags r:id="rId2"/>
            </p:custDataLst>
          </p:nvPr>
        </p:nvPicPr>
        <p:blipFill>
          <a:blip r:embed="rId9">
            <a:alphaModFix/>
          </a:blip>
          <a:stretch>
            <a:fillRect/>
          </a:stretch>
        </p:blipFill>
        <p:spPr>
          <a:xfrm rot="10248104">
            <a:off x="7562330" y="3644259"/>
            <a:ext cx="1427925" cy="1394076"/>
          </a:xfrm>
          <a:prstGeom prst="rect">
            <a:avLst/>
          </a:prstGeom>
          <a:noFill/>
          <a:ln>
            <a:noFill/>
          </a:ln>
        </p:spPr>
      </p:pic>
      <p:pic>
        <p:nvPicPr>
          <p:cNvPr id="625" name="Google Shape;625;p37"/>
          <p:cNvPicPr preferRelativeResize="0"/>
          <p:nvPr>
            <p:custDataLst>
              <p:tags r:id="rId3"/>
            </p:custDataLst>
          </p:nvPr>
        </p:nvPicPr>
        <p:blipFill>
          <a:blip r:embed="rId10">
            <a:alphaModFix/>
          </a:blip>
          <a:stretch>
            <a:fillRect/>
          </a:stretch>
        </p:blipFill>
        <p:spPr>
          <a:xfrm rot="1123198">
            <a:off x="296977" y="3830772"/>
            <a:ext cx="2011394" cy="1175522"/>
          </a:xfrm>
          <a:prstGeom prst="rect">
            <a:avLst/>
          </a:prstGeom>
          <a:noFill/>
          <a:ln>
            <a:noFill/>
          </a:ln>
        </p:spPr>
      </p:pic>
      <p:sp>
        <p:nvSpPr>
          <p:cNvPr id="2" name="Titre 1">
            <a:extLst>
              <a:ext uri="{FF2B5EF4-FFF2-40B4-BE49-F238E27FC236}">
                <a16:creationId xmlns:a16="http://schemas.microsoft.com/office/drawing/2014/main" id="{604F9603-4129-4C89-9B7A-8D549730314C}"/>
              </a:ext>
            </a:extLst>
          </p:cNvPr>
          <p:cNvSpPr>
            <a:spLocks noGrp="1"/>
          </p:cNvSpPr>
          <p:nvPr>
            <p:ph type="ctrTitle"/>
            <p:custDataLst>
              <p:tags r:id="rId4"/>
            </p:custDataLst>
          </p:nvPr>
        </p:nvSpPr>
        <p:spPr/>
        <p:txBody>
          <a:bodyPr/>
          <a:lstStyle/>
          <a:p>
            <a:r>
              <a:rPr lang="fr-FR" dirty="0"/>
              <a:t>ACP</a:t>
            </a:r>
          </a:p>
        </p:txBody>
      </p:sp>
      <p:pic>
        <p:nvPicPr>
          <p:cNvPr id="5" name="Image 4">
            <a:extLst>
              <a:ext uri="{FF2B5EF4-FFF2-40B4-BE49-F238E27FC236}">
                <a16:creationId xmlns:a16="http://schemas.microsoft.com/office/drawing/2014/main" id="{831A0EEE-68AE-4057-9F30-DF84E73E6B71}"/>
              </a:ext>
            </a:extLst>
          </p:cNvPr>
          <p:cNvPicPr>
            <a:picLocks noChangeAspect="1"/>
          </p:cNvPicPr>
          <p:nvPr>
            <p:custDataLst>
              <p:tags r:id="rId5"/>
            </p:custDataLst>
          </p:nvPr>
        </p:nvPicPr>
        <p:blipFill>
          <a:blip r:embed="rId11"/>
          <a:stretch>
            <a:fillRect/>
          </a:stretch>
        </p:blipFill>
        <p:spPr>
          <a:xfrm>
            <a:off x="3203697" y="1135707"/>
            <a:ext cx="2736607" cy="3524681"/>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512282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618" name="Google Shape;618;p37"/>
          <p:cNvPicPr preferRelativeResize="0"/>
          <p:nvPr>
            <p:custDataLst>
              <p:tags r:id="rId1"/>
            </p:custDataLst>
          </p:nvPr>
        </p:nvPicPr>
        <p:blipFill>
          <a:blip r:embed="rId8">
            <a:alphaModFix/>
          </a:blip>
          <a:stretch>
            <a:fillRect/>
          </a:stretch>
        </p:blipFill>
        <p:spPr>
          <a:xfrm rot="4234983">
            <a:off x="7394117" y="3915443"/>
            <a:ext cx="891942" cy="851701"/>
          </a:xfrm>
          <a:prstGeom prst="rect">
            <a:avLst/>
          </a:prstGeom>
          <a:noFill/>
          <a:ln>
            <a:noFill/>
          </a:ln>
        </p:spPr>
      </p:pic>
      <p:pic>
        <p:nvPicPr>
          <p:cNvPr id="620" name="Google Shape;620;p37"/>
          <p:cNvPicPr preferRelativeResize="0"/>
          <p:nvPr>
            <p:custDataLst>
              <p:tags r:id="rId2"/>
            </p:custDataLst>
          </p:nvPr>
        </p:nvPicPr>
        <p:blipFill>
          <a:blip r:embed="rId9">
            <a:alphaModFix/>
          </a:blip>
          <a:stretch>
            <a:fillRect/>
          </a:stretch>
        </p:blipFill>
        <p:spPr>
          <a:xfrm rot="10248104">
            <a:off x="7562330" y="3644259"/>
            <a:ext cx="1427925" cy="1394076"/>
          </a:xfrm>
          <a:prstGeom prst="rect">
            <a:avLst/>
          </a:prstGeom>
          <a:noFill/>
          <a:ln>
            <a:noFill/>
          </a:ln>
        </p:spPr>
      </p:pic>
      <p:pic>
        <p:nvPicPr>
          <p:cNvPr id="625" name="Google Shape;625;p37"/>
          <p:cNvPicPr preferRelativeResize="0"/>
          <p:nvPr>
            <p:custDataLst>
              <p:tags r:id="rId3"/>
            </p:custDataLst>
          </p:nvPr>
        </p:nvPicPr>
        <p:blipFill>
          <a:blip r:embed="rId10">
            <a:alphaModFix/>
          </a:blip>
          <a:stretch>
            <a:fillRect/>
          </a:stretch>
        </p:blipFill>
        <p:spPr>
          <a:xfrm rot="1123198">
            <a:off x="296977" y="3830772"/>
            <a:ext cx="2011394" cy="1175522"/>
          </a:xfrm>
          <a:prstGeom prst="rect">
            <a:avLst/>
          </a:prstGeom>
          <a:noFill/>
          <a:ln>
            <a:noFill/>
          </a:ln>
        </p:spPr>
      </p:pic>
      <p:sp>
        <p:nvSpPr>
          <p:cNvPr id="2" name="Titre 1">
            <a:extLst>
              <a:ext uri="{FF2B5EF4-FFF2-40B4-BE49-F238E27FC236}">
                <a16:creationId xmlns:a16="http://schemas.microsoft.com/office/drawing/2014/main" id="{604F9603-4129-4C89-9B7A-8D549730314C}"/>
              </a:ext>
            </a:extLst>
          </p:cNvPr>
          <p:cNvSpPr>
            <a:spLocks noGrp="1"/>
          </p:cNvSpPr>
          <p:nvPr>
            <p:ph type="ctrTitle"/>
            <p:custDataLst>
              <p:tags r:id="rId4"/>
            </p:custDataLst>
          </p:nvPr>
        </p:nvSpPr>
        <p:spPr/>
        <p:txBody>
          <a:bodyPr/>
          <a:lstStyle/>
          <a:p>
            <a:r>
              <a:rPr lang="fr-FR" dirty="0"/>
              <a:t>ANOVA</a:t>
            </a:r>
          </a:p>
        </p:txBody>
      </p:sp>
      <p:pic>
        <p:nvPicPr>
          <p:cNvPr id="4" name="Image 3">
            <a:extLst>
              <a:ext uri="{FF2B5EF4-FFF2-40B4-BE49-F238E27FC236}">
                <a16:creationId xmlns:a16="http://schemas.microsoft.com/office/drawing/2014/main" id="{A0149A09-C789-45B7-AB8B-E5ACFD62A0FD}"/>
              </a:ext>
            </a:extLst>
          </p:cNvPr>
          <p:cNvPicPr>
            <a:picLocks noChangeAspect="1"/>
          </p:cNvPicPr>
          <p:nvPr>
            <p:custDataLst>
              <p:tags r:id="rId5"/>
            </p:custDataLst>
          </p:nvPr>
        </p:nvPicPr>
        <p:blipFill>
          <a:blip r:embed="rId11"/>
          <a:stretch>
            <a:fillRect/>
          </a:stretch>
        </p:blipFill>
        <p:spPr>
          <a:xfrm>
            <a:off x="3117432" y="1015828"/>
            <a:ext cx="2909137" cy="3885859"/>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11286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5" name="Image 4">
            <a:extLst>
              <a:ext uri="{FF2B5EF4-FFF2-40B4-BE49-F238E27FC236}">
                <a16:creationId xmlns:a16="http://schemas.microsoft.com/office/drawing/2014/main" id="{76B30D74-7502-40D4-AC05-AAEC7A50C2D4}"/>
              </a:ext>
            </a:extLst>
          </p:cNvPr>
          <p:cNvPicPr>
            <a:picLocks noChangeAspect="1"/>
          </p:cNvPicPr>
          <p:nvPr>
            <p:custDataLst>
              <p:tags r:id="rId1"/>
            </p:custDataLst>
          </p:nvPr>
        </p:nvPicPr>
        <p:blipFill>
          <a:blip r:embed="rId8"/>
          <a:stretch>
            <a:fillRect/>
          </a:stretch>
        </p:blipFill>
        <p:spPr>
          <a:xfrm>
            <a:off x="1366638" y="928640"/>
            <a:ext cx="6410725" cy="3346924"/>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618" name="Google Shape;618;p37"/>
          <p:cNvPicPr preferRelativeResize="0"/>
          <p:nvPr>
            <p:custDataLst>
              <p:tags r:id="rId2"/>
            </p:custDataLst>
          </p:nvPr>
        </p:nvPicPr>
        <p:blipFill>
          <a:blip r:embed="rId9">
            <a:alphaModFix/>
          </a:blip>
          <a:stretch>
            <a:fillRect/>
          </a:stretch>
        </p:blipFill>
        <p:spPr>
          <a:xfrm rot="4234983">
            <a:off x="7586912" y="4131713"/>
            <a:ext cx="891942" cy="851701"/>
          </a:xfrm>
          <a:prstGeom prst="rect">
            <a:avLst/>
          </a:prstGeom>
          <a:noFill/>
          <a:ln>
            <a:noFill/>
          </a:ln>
        </p:spPr>
      </p:pic>
      <p:pic>
        <p:nvPicPr>
          <p:cNvPr id="620" name="Google Shape;620;p37"/>
          <p:cNvPicPr preferRelativeResize="0"/>
          <p:nvPr>
            <p:custDataLst>
              <p:tags r:id="rId3"/>
            </p:custDataLst>
          </p:nvPr>
        </p:nvPicPr>
        <p:blipFill>
          <a:blip r:embed="rId10">
            <a:alphaModFix/>
          </a:blip>
          <a:stretch>
            <a:fillRect/>
          </a:stretch>
        </p:blipFill>
        <p:spPr>
          <a:xfrm rot="10248104">
            <a:off x="7755125" y="3860529"/>
            <a:ext cx="1427925" cy="1394076"/>
          </a:xfrm>
          <a:prstGeom prst="rect">
            <a:avLst/>
          </a:prstGeom>
          <a:noFill/>
          <a:ln>
            <a:noFill/>
          </a:ln>
        </p:spPr>
      </p:pic>
      <p:pic>
        <p:nvPicPr>
          <p:cNvPr id="625" name="Google Shape;625;p37"/>
          <p:cNvPicPr preferRelativeResize="0"/>
          <p:nvPr>
            <p:custDataLst>
              <p:tags r:id="rId4"/>
            </p:custDataLst>
          </p:nvPr>
        </p:nvPicPr>
        <p:blipFill>
          <a:blip r:embed="rId11">
            <a:alphaModFix/>
          </a:blip>
          <a:stretch>
            <a:fillRect/>
          </a:stretch>
        </p:blipFill>
        <p:spPr>
          <a:xfrm rot="1123198">
            <a:off x="-14147" y="3954086"/>
            <a:ext cx="2011394" cy="1175522"/>
          </a:xfrm>
          <a:prstGeom prst="rect">
            <a:avLst/>
          </a:prstGeom>
          <a:noFill/>
          <a:ln>
            <a:noFill/>
          </a:ln>
        </p:spPr>
      </p:pic>
      <p:sp>
        <p:nvSpPr>
          <p:cNvPr id="2" name="Titre 1">
            <a:extLst>
              <a:ext uri="{FF2B5EF4-FFF2-40B4-BE49-F238E27FC236}">
                <a16:creationId xmlns:a16="http://schemas.microsoft.com/office/drawing/2014/main" id="{604F9603-4129-4C89-9B7A-8D549730314C}"/>
              </a:ext>
            </a:extLst>
          </p:cNvPr>
          <p:cNvSpPr>
            <a:spLocks noGrp="1"/>
          </p:cNvSpPr>
          <p:nvPr>
            <p:ph type="ctrTitle"/>
            <p:custDataLst>
              <p:tags r:id="rId5"/>
            </p:custDataLst>
          </p:nvPr>
        </p:nvSpPr>
        <p:spPr/>
        <p:txBody>
          <a:bodyPr/>
          <a:lstStyle/>
          <a:p>
            <a:r>
              <a:rPr lang="fr-FR" dirty="0"/>
              <a:t>Recherche</a:t>
            </a:r>
          </a:p>
        </p:txBody>
      </p:sp>
    </p:spTree>
    <p:extLst>
      <p:ext uri="{BB962C8B-B14F-4D97-AF65-F5344CB8AC3E}">
        <p14:creationId xmlns:p14="http://schemas.microsoft.com/office/powerpoint/2010/main" val="1778924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618" name="Google Shape;618;p37"/>
          <p:cNvPicPr preferRelativeResize="0"/>
          <p:nvPr>
            <p:custDataLst>
              <p:tags r:id="rId1"/>
            </p:custDataLst>
          </p:nvPr>
        </p:nvPicPr>
        <p:blipFill>
          <a:blip r:embed="rId8">
            <a:alphaModFix/>
          </a:blip>
          <a:stretch>
            <a:fillRect/>
          </a:stretch>
        </p:blipFill>
        <p:spPr>
          <a:xfrm rot="4234983">
            <a:off x="7586912" y="4131713"/>
            <a:ext cx="891942" cy="851701"/>
          </a:xfrm>
          <a:prstGeom prst="rect">
            <a:avLst/>
          </a:prstGeom>
          <a:noFill/>
          <a:ln>
            <a:noFill/>
          </a:ln>
        </p:spPr>
      </p:pic>
      <p:pic>
        <p:nvPicPr>
          <p:cNvPr id="620" name="Google Shape;620;p37"/>
          <p:cNvPicPr preferRelativeResize="0"/>
          <p:nvPr>
            <p:custDataLst>
              <p:tags r:id="rId2"/>
            </p:custDataLst>
          </p:nvPr>
        </p:nvPicPr>
        <p:blipFill>
          <a:blip r:embed="rId9">
            <a:alphaModFix/>
          </a:blip>
          <a:stretch>
            <a:fillRect/>
          </a:stretch>
        </p:blipFill>
        <p:spPr>
          <a:xfrm rot="10248104">
            <a:off x="7755125" y="3860529"/>
            <a:ext cx="1427925" cy="1394076"/>
          </a:xfrm>
          <a:prstGeom prst="rect">
            <a:avLst/>
          </a:prstGeom>
          <a:noFill/>
          <a:ln>
            <a:noFill/>
          </a:ln>
        </p:spPr>
      </p:pic>
      <p:pic>
        <p:nvPicPr>
          <p:cNvPr id="625" name="Google Shape;625;p37"/>
          <p:cNvPicPr preferRelativeResize="0"/>
          <p:nvPr>
            <p:custDataLst>
              <p:tags r:id="rId3"/>
            </p:custDataLst>
          </p:nvPr>
        </p:nvPicPr>
        <p:blipFill>
          <a:blip r:embed="rId10">
            <a:alphaModFix/>
          </a:blip>
          <a:stretch>
            <a:fillRect/>
          </a:stretch>
        </p:blipFill>
        <p:spPr>
          <a:xfrm rot="1123198">
            <a:off x="-14147" y="3954086"/>
            <a:ext cx="2011394" cy="1175522"/>
          </a:xfrm>
          <a:prstGeom prst="rect">
            <a:avLst/>
          </a:prstGeom>
          <a:noFill/>
          <a:ln>
            <a:noFill/>
          </a:ln>
        </p:spPr>
      </p:pic>
      <p:sp>
        <p:nvSpPr>
          <p:cNvPr id="2" name="Titre 1">
            <a:extLst>
              <a:ext uri="{FF2B5EF4-FFF2-40B4-BE49-F238E27FC236}">
                <a16:creationId xmlns:a16="http://schemas.microsoft.com/office/drawing/2014/main" id="{604F9603-4129-4C89-9B7A-8D549730314C}"/>
              </a:ext>
            </a:extLst>
          </p:cNvPr>
          <p:cNvSpPr>
            <a:spLocks noGrp="1"/>
          </p:cNvSpPr>
          <p:nvPr>
            <p:ph type="ctrTitle"/>
            <p:custDataLst>
              <p:tags r:id="rId4"/>
            </p:custDataLst>
          </p:nvPr>
        </p:nvSpPr>
        <p:spPr/>
        <p:txBody>
          <a:bodyPr/>
          <a:lstStyle/>
          <a:p>
            <a:r>
              <a:rPr lang="fr-FR" dirty="0"/>
              <a:t>Alternative : Apache Superset + Heroku</a:t>
            </a:r>
          </a:p>
        </p:txBody>
      </p:sp>
      <p:pic>
        <p:nvPicPr>
          <p:cNvPr id="4" name="Image 3">
            <a:extLst>
              <a:ext uri="{FF2B5EF4-FFF2-40B4-BE49-F238E27FC236}">
                <a16:creationId xmlns:a16="http://schemas.microsoft.com/office/drawing/2014/main" id="{E29C47B9-68F4-4619-B131-2AA3BB2CB199}"/>
              </a:ext>
            </a:extLst>
          </p:cNvPr>
          <p:cNvPicPr>
            <a:picLocks noChangeAspect="1"/>
          </p:cNvPicPr>
          <p:nvPr>
            <p:custDataLst>
              <p:tags r:id="rId5"/>
            </p:custDataLst>
          </p:nvPr>
        </p:nvPicPr>
        <p:blipFill>
          <a:blip r:embed="rId11"/>
          <a:stretch>
            <a:fillRect/>
          </a:stretch>
        </p:blipFill>
        <p:spPr>
          <a:xfrm>
            <a:off x="745559" y="961742"/>
            <a:ext cx="7652883" cy="399403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627318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custDataLst>
              <p:tags r:id="rId1"/>
            </p:custDataLst>
          </p:nvPr>
        </p:nvSpPr>
        <p:spPr>
          <a:xfrm>
            <a:off x="1238250" y="1353100"/>
            <a:ext cx="6667500" cy="2599800"/>
          </a:xfrm>
          <a:prstGeom prst="round2DiagRect">
            <a:avLst>
              <a:gd name="adj1" fmla="val 16667"/>
              <a:gd name="adj2" fmla="val 0"/>
            </a:avLst>
          </a:prstGeom>
          <a:solidFill>
            <a:srgbClr val="E6555C">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1"/>
          <p:cNvSpPr txBox="1">
            <a:spLocks noGrp="1"/>
          </p:cNvSpPr>
          <p:nvPr>
            <p:ph type="ctrTitle"/>
            <p:custDataLst>
              <p:tags r:id="rId2"/>
            </p:custDataLst>
          </p:nvPr>
        </p:nvSpPr>
        <p:spPr>
          <a:xfrm flipH="1">
            <a:off x="1348327" y="2145900"/>
            <a:ext cx="4308812"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8000" dirty="0"/>
              <a:t>05</a:t>
            </a:r>
            <a:r>
              <a:rPr lang="es" dirty="0"/>
              <a:t> </a:t>
            </a:r>
            <a:r>
              <a:rPr lang="es" sz="5400" dirty="0"/>
              <a:t>La conclusion</a:t>
            </a:r>
            <a:endParaRPr dirty="0"/>
          </a:p>
        </p:txBody>
      </p:sp>
      <p:sp>
        <p:nvSpPr>
          <p:cNvPr id="141" name="Google Shape;141;p21"/>
          <p:cNvSpPr/>
          <p:nvPr>
            <p:custDataLst>
              <p:tags r:id="rId3"/>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7" name="Google Shape;99;p19">
            <a:extLst>
              <a:ext uri="{FF2B5EF4-FFF2-40B4-BE49-F238E27FC236}">
                <a16:creationId xmlns:a16="http://schemas.microsoft.com/office/drawing/2014/main" id="{F371640A-768A-4D50-9858-D8B092AAAFDA}"/>
              </a:ext>
            </a:extLst>
          </p:cNvPr>
          <p:cNvPicPr preferRelativeResize="0"/>
          <p:nvPr>
            <p:custDataLst>
              <p:tags r:id="rId4"/>
            </p:custDataLst>
          </p:nvPr>
        </p:nvPicPr>
        <p:blipFill>
          <a:blip r:embed="rId7">
            <a:alphaModFix/>
          </a:blip>
          <a:stretch>
            <a:fillRect/>
          </a:stretch>
        </p:blipFill>
        <p:spPr>
          <a:xfrm rot="20916802">
            <a:off x="5378738" y="1345369"/>
            <a:ext cx="2822311" cy="2878849"/>
          </a:xfrm>
          <a:prstGeom prst="rect">
            <a:avLst/>
          </a:prstGeom>
          <a:noFill/>
          <a:ln>
            <a:noFill/>
          </a:ln>
        </p:spPr>
      </p:pic>
    </p:spTree>
    <p:extLst>
      <p:ext uri="{BB962C8B-B14F-4D97-AF65-F5344CB8AC3E}">
        <p14:creationId xmlns:p14="http://schemas.microsoft.com/office/powerpoint/2010/main" val="1677296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ctrTitle"/>
            <p:custDataLst>
              <p:tags r:id="rId1"/>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Un jeu très stimulant</a:t>
            </a:r>
            <a:endParaRPr dirty="0"/>
          </a:p>
        </p:txBody>
      </p:sp>
      <p:pic>
        <p:nvPicPr>
          <p:cNvPr id="334" name="Google Shape;334;p27"/>
          <p:cNvPicPr preferRelativeResize="0"/>
          <p:nvPr>
            <p:custDataLst>
              <p:tags r:id="rId2"/>
            </p:custDataLst>
          </p:nvPr>
        </p:nvPicPr>
        <p:blipFill>
          <a:blip r:embed="rId10">
            <a:alphaModFix/>
          </a:blip>
          <a:stretch>
            <a:fillRect/>
          </a:stretch>
        </p:blipFill>
        <p:spPr>
          <a:xfrm rot="8141014">
            <a:off x="7251474" y="2734573"/>
            <a:ext cx="3267254" cy="2855553"/>
          </a:xfrm>
          <a:prstGeom prst="rect">
            <a:avLst/>
          </a:prstGeom>
          <a:noFill/>
          <a:ln>
            <a:noFill/>
          </a:ln>
        </p:spPr>
      </p:pic>
      <p:pic>
        <p:nvPicPr>
          <p:cNvPr id="335" name="Google Shape;335;p27"/>
          <p:cNvPicPr preferRelativeResize="0"/>
          <p:nvPr>
            <p:custDataLst>
              <p:tags r:id="rId3"/>
            </p:custDataLst>
          </p:nvPr>
        </p:nvPicPr>
        <p:blipFill>
          <a:blip r:embed="rId11">
            <a:alphaModFix/>
          </a:blip>
          <a:stretch>
            <a:fillRect/>
          </a:stretch>
        </p:blipFill>
        <p:spPr>
          <a:xfrm rot="3279524">
            <a:off x="-591943" y="3221324"/>
            <a:ext cx="2329607" cy="2376304"/>
          </a:xfrm>
          <a:prstGeom prst="rect">
            <a:avLst/>
          </a:prstGeom>
          <a:noFill/>
          <a:ln>
            <a:noFill/>
          </a:ln>
        </p:spPr>
      </p:pic>
      <p:sp>
        <p:nvSpPr>
          <p:cNvPr id="336" name="Google Shape;336;p27"/>
          <p:cNvSpPr/>
          <p:nvPr>
            <p:custDataLst>
              <p:tags r:id="rId4"/>
            </p:custDataLst>
          </p:nvPr>
        </p:nvSpPr>
        <p:spPr>
          <a:xfrm>
            <a:off x="-99675" y="0"/>
            <a:ext cx="2360675" cy="1353100"/>
          </a:xfrm>
          <a:custGeom>
            <a:avLst/>
            <a:gdLst/>
            <a:ahLst/>
            <a:cxnLst/>
            <a:rect l="l" t="t" r="r" b="b"/>
            <a:pathLst>
              <a:path w="94427" h="54124" extrusionOk="0">
                <a:moveTo>
                  <a:pt x="0" y="0"/>
                </a:moveTo>
                <a:lnTo>
                  <a:pt x="0" y="54100"/>
                </a:lnTo>
                <a:cubicBezTo>
                  <a:pt x="65" y="54116"/>
                  <a:pt x="128" y="54123"/>
                  <a:pt x="192" y="54123"/>
                </a:cubicBezTo>
                <a:cubicBezTo>
                  <a:pt x="1070" y="54123"/>
                  <a:pt x="1802" y="52676"/>
                  <a:pt x="2619" y="50957"/>
                </a:cubicBezTo>
                <a:cubicBezTo>
                  <a:pt x="4944" y="46120"/>
                  <a:pt x="9249" y="42216"/>
                  <a:pt x="14479" y="40784"/>
                </a:cubicBezTo>
                <a:cubicBezTo>
                  <a:pt x="19725" y="39352"/>
                  <a:pt x="25634" y="40227"/>
                  <a:pt x="30373" y="37551"/>
                </a:cubicBezTo>
                <a:cubicBezTo>
                  <a:pt x="35775" y="34506"/>
                  <a:pt x="37944" y="27869"/>
                  <a:pt x="42331" y="23490"/>
                </a:cubicBezTo>
                <a:cubicBezTo>
                  <a:pt x="45809" y="20011"/>
                  <a:pt x="50565" y="18104"/>
                  <a:pt x="55336" y="16926"/>
                </a:cubicBezTo>
                <a:cubicBezTo>
                  <a:pt x="60116" y="15747"/>
                  <a:pt x="65027" y="15215"/>
                  <a:pt x="69799" y="14020"/>
                </a:cubicBezTo>
                <a:cubicBezTo>
                  <a:pt x="79072" y="11688"/>
                  <a:pt x="87674" y="6769"/>
                  <a:pt x="94426" y="0"/>
                </a:cubicBezTo>
                <a:close/>
              </a:path>
            </a:pathLst>
          </a:custGeom>
          <a:solidFill>
            <a:srgbClr val="E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7410" name="Picture 2" descr="Rubik free icon">
            <a:extLst>
              <a:ext uri="{FF2B5EF4-FFF2-40B4-BE49-F238E27FC236}">
                <a16:creationId xmlns:a16="http://schemas.microsoft.com/office/drawing/2014/main" id="{CC637825-DDFB-4D8F-9F60-90B57506CFAB}"/>
              </a:ext>
            </a:extLst>
          </p:cNvPr>
          <p:cNvPicPr>
            <a:picLocks noChangeAspect="1" noChangeArrowheads="1"/>
          </p:cNvPicPr>
          <p:nvPr>
            <p:custDataLst>
              <p:tags r:id="rId5"/>
            </p:custDataLst>
          </p:nvPr>
        </p:nvPicPr>
        <p:blipFill>
          <a:blip r:embed="rId12">
            <a:extLst>
              <a:ext uri="{28A0092B-C50C-407E-A947-70E740481C1C}">
                <a14:useLocalDpi xmlns:a14="http://schemas.microsoft.com/office/drawing/2010/main" val="0"/>
              </a:ext>
            </a:extLst>
          </a:blip>
          <a:srcRect/>
          <a:stretch>
            <a:fillRect/>
          </a:stretch>
        </p:blipFill>
        <p:spPr bwMode="auto">
          <a:xfrm>
            <a:off x="1823774" y="1308026"/>
            <a:ext cx="1762356" cy="1762356"/>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Brick free icon">
            <a:extLst>
              <a:ext uri="{FF2B5EF4-FFF2-40B4-BE49-F238E27FC236}">
                <a16:creationId xmlns:a16="http://schemas.microsoft.com/office/drawing/2014/main" id="{BA639EEA-5218-46BF-B2FA-0422946BE00E}"/>
              </a:ext>
            </a:extLst>
          </p:cNvPr>
          <p:cNvPicPr>
            <a:picLocks noChangeAspect="1" noChangeArrowheads="1"/>
          </p:cNvPicPr>
          <p:nvPr>
            <p:custDataLst>
              <p:tags r:id="rId6"/>
            </p:custDataLst>
          </p:nvPr>
        </p:nvPicPr>
        <p:blipFill>
          <a:blip r:embed="rId13">
            <a:extLst>
              <a:ext uri="{28A0092B-C50C-407E-A947-70E740481C1C}">
                <a14:useLocalDpi xmlns:a14="http://schemas.microsoft.com/office/drawing/2010/main" val="0"/>
              </a:ext>
            </a:extLst>
          </a:blip>
          <a:srcRect/>
          <a:stretch>
            <a:fillRect/>
          </a:stretch>
        </p:blipFill>
        <p:spPr bwMode="auto">
          <a:xfrm>
            <a:off x="3586130" y="2983518"/>
            <a:ext cx="1794125" cy="1794125"/>
          </a:xfrm>
          <a:prstGeom prst="rect">
            <a:avLst/>
          </a:prstGeom>
          <a:noFill/>
          <a:extLst>
            <a:ext uri="{909E8E84-426E-40DD-AFC4-6F175D3DCCD1}">
              <a14:hiddenFill xmlns:a14="http://schemas.microsoft.com/office/drawing/2010/main">
                <a:solidFill>
                  <a:srgbClr val="FFFFFF"/>
                </a:solidFill>
              </a14:hiddenFill>
            </a:ext>
          </a:extLst>
        </p:spPr>
      </p:pic>
      <p:pic>
        <p:nvPicPr>
          <p:cNvPr id="17414" name="Picture 6" descr="Puzzle free icon">
            <a:extLst>
              <a:ext uri="{FF2B5EF4-FFF2-40B4-BE49-F238E27FC236}">
                <a16:creationId xmlns:a16="http://schemas.microsoft.com/office/drawing/2014/main" id="{E19FF68B-6703-4675-9301-4373D4E53DA2}"/>
              </a:ext>
            </a:extLst>
          </p:cNvPr>
          <p:cNvPicPr>
            <a:picLocks noChangeAspect="1" noChangeArrowheads="1"/>
          </p:cNvPicPr>
          <p:nvPr>
            <p:custDataLst>
              <p:tags r:id="rId7"/>
            </p:custDataLst>
          </p:nvPr>
        </p:nvPicPr>
        <p:blipFill>
          <a:blip r:embed="rId14">
            <a:extLst>
              <a:ext uri="{28A0092B-C50C-407E-A947-70E740481C1C}">
                <a14:useLocalDpi xmlns:a14="http://schemas.microsoft.com/office/drawing/2010/main" val="0"/>
              </a:ext>
            </a:extLst>
          </a:blip>
          <a:srcRect/>
          <a:stretch>
            <a:fillRect/>
          </a:stretch>
        </p:blipFill>
        <p:spPr bwMode="auto">
          <a:xfrm>
            <a:off x="6205479" y="1308026"/>
            <a:ext cx="1574935" cy="1574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8949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pic>
        <p:nvPicPr>
          <p:cNvPr id="836" name="Google Shape;836;p42"/>
          <p:cNvPicPr preferRelativeResize="0"/>
          <p:nvPr>
            <p:custDataLst>
              <p:tags r:id="rId1"/>
            </p:custDataLst>
          </p:nvPr>
        </p:nvPicPr>
        <p:blipFill rotWithShape="1">
          <a:blip r:embed="rId6">
            <a:alphaModFix/>
          </a:blip>
          <a:srcRect l="-1684" t="-510" r="48535" b="510"/>
          <a:stretch/>
        </p:blipFill>
        <p:spPr>
          <a:xfrm>
            <a:off x="4305325" y="0"/>
            <a:ext cx="4838677" cy="5143499"/>
          </a:xfrm>
          <a:prstGeom prst="rect">
            <a:avLst/>
          </a:prstGeom>
          <a:noFill/>
          <a:ln>
            <a:noFill/>
          </a:ln>
        </p:spPr>
      </p:pic>
      <p:sp>
        <p:nvSpPr>
          <p:cNvPr id="838" name="Google Shape;838;p42"/>
          <p:cNvSpPr txBox="1">
            <a:spLocks noGrp="1"/>
          </p:cNvSpPr>
          <p:nvPr>
            <p:ph type="ctrTitle"/>
            <p:custDataLst>
              <p:tags r:id="rId2"/>
            </p:custDataLst>
          </p:nvPr>
        </p:nvSpPr>
        <p:spPr>
          <a:xfrm>
            <a:off x="1413407" y="1176850"/>
            <a:ext cx="4209300" cy="85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Merci !</a:t>
            </a:r>
            <a:endParaRPr dirty="0"/>
          </a:p>
        </p:txBody>
      </p:sp>
      <p:sp>
        <p:nvSpPr>
          <p:cNvPr id="839" name="Google Shape;839;p42"/>
          <p:cNvSpPr txBox="1">
            <a:spLocks noGrp="1"/>
          </p:cNvSpPr>
          <p:nvPr>
            <p:ph type="subTitle" idx="1"/>
            <p:custDataLst>
              <p:tags r:id="rId3"/>
            </p:custDataLst>
          </p:nvPr>
        </p:nvSpPr>
        <p:spPr>
          <a:xfrm flipH="1">
            <a:off x="1413407" y="2074700"/>
            <a:ext cx="4423200" cy="111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solidFill>
                  <a:schemeClr val="accent2"/>
                </a:solidFill>
                <a:latin typeface="Muli"/>
                <a:ea typeface="Muli"/>
                <a:cs typeface="Muli"/>
                <a:sym typeface="Muli"/>
              </a:rPr>
              <a:t>Avez-vous des questions ?</a:t>
            </a:r>
            <a:endParaRPr sz="1600" dirty="0">
              <a:solidFill>
                <a:schemeClr val="accent2"/>
              </a:solidFill>
              <a:latin typeface="Muli"/>
              <a:ea typeface="Muli"/>
              <a:cs typeface="Muli"/>
              <a:sym typeface="Muli"/>
            </a:endParaRP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custDataLst>
              <p:tags r:id="rId1"/>
            </p:custDataLst>
          </p:nvPr>
        </p:nvSpPr>
        <p:spPr>
          <a:xfrm>
            <a:off x="1238250" y="1353100"/>
            <a:ext cx="6667500" cy="2599800"/>
          </a:xfrm>
          <a:prstGeom prst="round2DiagRect">
            <a:avLst>
              <a:gd name="adj1" fmla="val 16667"/>
              <a:gd name="adj2" fmla="val 0"/>
            </a:avLst>
          </a:prstGeom>
          <a:solidFill>
            <a:srgbClr val="E6555C">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1"/>
          <p:cNvSpPr txBox="1">
            <a:spLocks noGrp="1"/>
          </p:cNvSpPr>
          <p:nvPr>
            <p:ph type="ctrTitle"/>
            <p:custDataLst>
              <p:tags r:id="rId2"/>
            </p:custDataLst>
          </p:nvPr>
        </p:nvSpPr>
        <p:spPr>
          <a:xfrm flipH="1">
            <a:off x="1348325" y="2145900"/>
            <a:ext cx="3652299"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8000" dirty="0"/>
              <a:t>02</a:t>
            </a:r>
            <a:r>
              <a:rPr lang="fr-FR" dirty="0"/>
              <a:t> </a:t>
            </a:r>
            <a:r>
              <a:rPr lang="fr-FR" sz="5400" dirty="0"/>
              <a:t>Les Données</a:t>
            </a:r>
            <a:endParaRPr lang="fr-FR" dirty="0"/>
          </a:p>
        </p:txBody>
      </p:sp>
      <p:sp>
        <p:nvSpPr>
          <p:cNvPr id="141" name="Google Shape;141;p21"/>
          <p:cNvSpPr/>
          <p:nvPr>
            <p:custDataLst>
              <p:tags r:id="rId3"/>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Google Shape;100;p19">
            <a:extLst>
              <a:ext uri="{FF2B5EF4-FFF2-40B4-BE49-F238E27FC236}">
                <a16:creationId xmlns:a16="http://schemas.microsoft.com/office/drawing/2014/main" id="{6EBDBC38-D9ED-473C-B64B-154D684099BC}"/>
              </a:ext>
            </a:extLst>
          </p:cNvPr>
          <p:cNvPicPr preferRelativeResize="0"/>
          <p:nvPr>
            <p:custDataLst>
              <p:tags r:id="rId4"/>
            </p:custDataLst>
          </p:nvPr>
        </p:nvPicPr>
        <p:blipFill>
          <a:blip r:embed="rId7">
            <a:alphaModFix/>
          </a:blip>
          <a:stretch>
            <a:fillRect/>
          </a:stretch>
        </p:blipFill>
        <p:spPr>
          <a:xfrm rot="4637670">
            <a:off x="5491028" y="1591923"/>
            <a:ext cx="2523567" cy="2543556"/>
          </a:xfrm>
          <a:prstGeom prst="rect">
            <a:avLst/>
          </a:prstGeom>
          <a:noFill/>
          <a:ln>
            <a:noFill/>
          </a:ln>
        </p:spPr>
      </p:pic>
    </p:spTree>
    <p:extLst>
      <p:ext uri="{BB962C8B-B14F-4D97-AF65-F5344CB8AC3E}">
        <p14:creationId xmlns:p14="http://schemas.microsoft.com/office/powerpoint/2010/main" val="124958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3"/>
          <p:cNvSpPr/>
          <p:nvPr>
            <p:custDataLst>
              <p:tags r:id="rId1"/>
            </p:custDataLst>
          </p:nvPr>
        </p:nvSpPr>
        <p:spPr>
          <a:xfrm flipH="1">
            <a:off x="11" y="1"/>
            <a:ext cx="9494114" cy="5692292"/>
          </a:xfrm>
          <a:custGeom>
            <a:avLst/>
            <a:gdLst/>
            <a:ahLst/>
            <a:cxnLst/>
            <a:rect l="l" t="t" r="r" b="b"/>
            <a:pathLst>
              <a:path w="81388" h="48797" extrusionOk="0">
                <a:moveTo>
                  <a:pt x="0" y="0"/>
                </a:moveTo>
                <a:cubicBezTo>
                  <a:pt x="647" y="2464"/>
                  <a:pt x="2603" y="5189"/>
                  <a:pt x="4240" y="6842"/>
                </a:cubicBezTo>
                <a:cubicBezTo>
                  <a:pt x="7464" y="10100"/>
                  <a:pt x="11974" y="11778"/>
                  <a:pt x="16476" y="12645"/>
                </a:cubicBezTo>
                <a:cubicBezTo>
                  <a:pt x="20985" y="13513"/>
                  <a:pt x="25593" y="13660"/>
                  <a:pt x="30128" y="14372"/>
                </a:cubicBezTo>
                <a:cubicBezTo>
                  <a:pt x="35382" y="15191"/>
                  <a:pt x="40809" y="16942"/>
                  <a:pt x="44271" y="20985"/>
                </a:cubicBezTo>
                <a:cubicBezTo>
                  <a:pt x="48273" y="25659"/>
                  <a:pt x="49198" y="32869"/>
                  <a:pt x="54371" y="36209"/>
                </a:cubicBezTo>
                <a:cubicBezTo>
                  <a:pt x="57472" y="38211"/>
                  <a:pt x="61323" y="38285"/>
                  <a:pt x="65076" y="38285"/>
                </a:cubicBezTo>
                <a:cubicBezTo>
                  <a:pt x="65375" y="38285"/>
                  <a:pt x="65673" y="38285"/>
                  <a:pt x="65971" y="38285"/>
                </a:cubicBezTo>
                <a:cubicBezTo>
                  <a:pt x="66304" y="38285"/>
                  <a:pt x="66636" y="38285"/>
                  <a:pt x="66967" y="38288"/>
                </a:cubicBezTo>
                <a:cubicBezTo>
                  <a:pt x="71288" y="38320"/>
                  <a:pt x="76166" y="39098"/>
                  <a:pt x="78630" y="42650"/>
                </a:cubicBezTo>
                <a:cubicBezTo>
                  <a:pt x="79898" y="44483"/>
                  <a:pt x="80299" y="46783"/>
                  <a:pt x="81355" y="48748"/>
                </a:cubicBezTo>
                <a:cubicBezTo>
                  <a:pt x="81363" y="48764"/>
                  <a:pt x="81372" y="48780"/>
                  <a:pt x="81380" y="48797"/>
                </a:cubicBezTo>
                <a:lnTo>
                  <a:pt x="81388" y="0"/>
                </a:lnTo>
                <a:close/>
              </a:path>
            </a:pathLst>
          </a:custGeom>
          <a:solidFill>
            <a:srgbClr val="E6555C">
              <a:alpha val="45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3"/>
          <p:cNvSpPr txBox="1">
            <a:spLocks noGrp="1"/>
          </p:cNvSpPr>
          <p:nvPr>
            <p:ph type="ctrTitle" idx="4"/>
            <p:custDataLst>
              <p:tags r:id="rId2"/>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solidFill>
                  <a:schemeClr val="accent1"/>
                </a:solidFill>
              </a:rPr>
              <a:t>Présentation du jeu de données</a:t>
            </a:r>
          </a:p>
        </p:txBody>
      </p:sp>
      <p:sp>
        <p:nvSpPr>
          <p:cNvPr id="167" name="Google Shape;167;p23"/>
          <p:cNvSpPr txBox="1">
            <a:spLocks noGrp="1"/>
          </p:cNvSpPr>
          <p:nvPr>
            <p:ph type="ctrTitle" idx="2"/>
            <p:custDataLst>
              <p:tags r:id="rId3"/>
            </p:custDataLst>
          </p:nvPr>
        </p:nvSpPr>
        <p:spPr>
          <a:xfrm>
            <a:off x="5941754" y="3261550"/>
            <a:ext cx="2078072"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accent3"/>
                </a:solidFill>
              </a:rPr>
              <a:t>1 741 534 produits</a:t>
            </a:r>
            <a:endParaRPr dirty="0">
              <a:solidFill>
                <a:schemeClr val="accent3"/>
              </a:solidFill>
            </a:endParaRPr>
          </a:p>
        </p:txBody>
      </p:sp>
      <p:sp>
        <p:nvSpPr>
          <p:cNvPr id="169" name="Google Shape;169;p23"/>
          <p:cNvSpPr txBox="1">
            <a:spLocks noGrp="1"/>
          </p:cNvSpPr>
          <p:nvPr>
            <p:ph type="ctrTitle"/>
            <p:custDataLst>
              <p:tags r:id="rId4"/>
            </p:custDataLst>
          </p:nvPr>
        </p:nvSpPr>
        <p:spPr>
          <a:xfrm>
            <a:off x="1583883" y="2127750"/>
            <a:ext cx="16530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accent1"/>
                </a:solidFill>
              </a:rPr>
              <a:t>184 colonnes</a:t>
            </a:r>
            <a:endParaRPr dirty="0">
              <a:solidFill>
                <a:schemeClr val="accent1"/>
              </a:solidFill>
            </a:endParaRPr>
          </a:p>
        </p:txBody>
      </p:sp>
      <p:grpSp>
        <p:nvGrpSpPr>
          <p:cNvPr id="171" name="Google Shape;171;p23"/>
          <p:cNvGrpSpPr/>
          <p:nvPr>
            <p:custDataLst>
              <p:tags r:id="rId5"/>
            </p:custDataLst>
          </p:nvPr>
        </p:nvGrpSpPr>
        <p:grpSpPr>
          <a:xfrm>
            <a:off x="2131625" y="1447177"/>
            <a:ext cx="557512" cy="376602"/>
            <a:chOff x="277475" y="548050"/>
            <a:chExt cx="856525" cy="578675"/>
          </a:xfrm>
        </p:grpSpPr>
        <p:sp>
          <p:nvSpPr>
            <p:cNvPr id="172" name="Google Shape;172;p23"/>
            <p:cNvSpPr/>
            <p:nvPr/>
          </p:nvSpPr>
          <p:spPr>
            <a:xfrm>
              <a:off x="442475" y="672150"/>
              <a:ext cx="219950" cy="199750"/>
            </a:xfrm>
            <a:custGeom>
              <a:avLst/>
              <a:gdLst/>
              <a:ahLst/>
              <a:cxnLst/>
              <a:rect l="l" t="t" r="r" b="b"/>
              <a:pathLst>
                <a:path w="8798" h="7990" extrusionOk="0">
                  <a:moveTo>
                    <a:pt x="2012" y="1"/>
                  </a:moveTo>
                  <a:cubicBezTo>
                    <a:pt x="2012" y="1"/>
                    <a:pt x="2659" y="5211"/>
                    <a:pt x="0" y="7223"/>
                  </a:cubicBezTo>
                  <a:lnTo>
                    <a:pt x="1384" y="7989"/>
                  </a:lnTo>
                  <a:lnTo>
                    <a:pt x="8797" y="7223"/>
                  </a:lnTo>
                  <a:lnTo>
                    <a:pt x="8797" y="3109"/>
                  </a:lnTo>
                  <a:cubicBezTo>
                    <a:pt x="8698" y="3115"/>
                    <a:pt x="8599" y="3118"/>
                    <a:pt x="8500" y="3118"/>
                  </a:cubicBezTo>
                  <a:cubicBezTo>
                    <a:pt x="5270" y="3118"/>
                    <a:pt x="2012" y="1"/>
                    <a:pt x="2012"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3"/>
            <p:cNvSpPr/>
            <p:nvPr/>
          </p:nvSpPr>
          <p:spPr>
            <a:xfrm>
              <a:off x="767650" y="672150"/>
              <a:ext cx="219950" cy="199750"/>
            </a:xfrm>
            <a:custGeom>
              <a:avLst/>
              <a:gdLst/>
              <a:ahLst/>
              <a:cxnLst/>
              <a:rect l="l" t="t" r="r" b="b"/>
              <a:pathLst>
                <a:path w="8798" h="7990" extrusionOk="0">
                  <a:moveTo>
                    <a:pt x="6785" y="1"/>
                  </a:moveTo>
                  <a:cubicBezTo>
                    <a:pt x="6785" y="1"/>
                    <a:pt x="3527" y="3118"/>
                    <a:pt x="298" y="3118"/>
                  </a:cubicBezTo>
                  <a:cubicBezTo>
                    <a:pt x="198" y="3118"/>
                    <a:pt x="99" y="3115"/>
                    <a:pt x="0" y="3109"/>
                  </a:cubicBezTo>
                  <a:lnTo>
                    <a:pt x="0" y="7223"/>
                  </a:lnTo>
                  <a:lnTo>
                    <a:pt x="7414" y="7989"/>
                  </a:lnTo>
                  <a:lnTo>
                    <a:pt x="8797" y="7223"/>
                  </a:lnTo>
                  <a:cubicBezTo>
                    <a:pt x="6138" y="5211"/>
                    <a:pt x="6785" y="1"/>
                    <a:pt x="6785"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3"/>
            <p:cNvSpPr/>
            <p:nvPr/>
          </p:nvSpPr>
          <p:spPr>
            <a:xfrm>
              <a:off x="328550" y="640575"/>
              <a:ext cx="772075" cy="421900"/>
            </a:xfrm>
            <a:custGeom>
              <a:avLst/>
              <a:gdLst/>
              <a:ahLst/>
              <a:cxnLst/>
              <a:rect l="l" t="t" r="r" b="b"/>
              <a:pathLst>
                <a:path w="30883" h="16876" extrusionOk="0">
                  <a:moveTo>
                    <a:pt x="14091" y="0"/>
                  </a:moveTo>
                  <a:cubicBezTo>
                    <a:pt x="14193" y="2929"/>
                    <a:pt x="12618" y="5204"/>
                    <a:pt x="10192" y="7013"/>
                  </a:cubicBezTo>
                  <a:cubicBezTo>
                    <a:pt x="9066" y="7848"/>
                    <a:pt x="7935" y="8213"/>
                    <a:pt x="6851" y="8213"/>
                  </a:cubicBezTo>
                  <a:cubicBezTo>
                    <a:pt x="5145" y="8213"/>
                    <a:pt x="3553" y="7309"/>
                    <a:pt x="2276" y="5911"/>
                  </a:cubicBezTo>
                  <a:lnTo>
                    <a:pt x="0" y="7144"/>
                  </a:lnTo>
                  <a:cubicBezTo>
                    <a:pt x="0" y="7144"/>
                    <a:pt x="4090" y="11666"/>
                    <a:pt x="5066" y="16876"/>
                  </a:cubicBezTo>
                  <a:lnTo>
                    <a:pt x="25822" y="16876"/>
                  </a:lnTo>
                  <a:cubicBezTo>
                    <a:pt x="26786" y="11666"/>
                    <a:pt x="30882" y="7144"/>
                    <a:pt x="30882" y="7144"/>
                  </a:cubicBezTo>
                  <a:lnTo>
                    <a:pt x="28607" y="5911"/>
                  </a:lnTo>
                  <a:cubicBezTo>
                    <a:pt x="27329" y="7309"/>
                    <a:pt x="25738" y="8213"/>
                    <a:pt x="24032" y="8213"/>
                  </a:cubicBezTo>
                  <a:cubicBezTo>
                    <a:pt x="22947" y="8213"/>
                    <a:pt x="21816" y="7848"/>
                    <a:pt x="20690" y="7013"/>
                  </a:cubicBezTo>
                  <a:cubicBezTo>
                    <a:pt x="18265" y="5210"/>
                    <a:pt x="16696" y="2929"/>
                    <a:pt x="16798" y="0"/>
                  </a:cubicBezTo>
                  <a:close/>
                </a:path>
              </a:pathLst>
            </a:custGeom>
            <a:solidFill>
              <a:srgbClr val="FBE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3"/>
            <p:cNvSpPr/>
            <p:nvPr/>
          </p:nvSpPr>
          <p:spPr>
            <a:xfrm>
              <a:off x="454900" y="1021125"/>
              <a:ext cx="519225" cy="105600"/>
            </a:xfrm>
            <a:custGeom>
              <a:avLst/>
              <a:gdLst/>
              <a:ahLst/>
              <a:cxnLst/>
              <a:rect l="l" t="t" r="r" b="b"/>
              <a:pathLst>
                <a:path w="20769" h="4224" extrusionOk="0">
                  <a:moveTo>
                    <a:pt x="10384" y="1"/>
                  </a:moveTo>
                  <a:cubicBezTo>
                    <a:pt x="5546" y="1"/>
                    <a:pt x="2234" y="743"/>
                    <a:pt x="0" y="1648"/>
                  </a:cubicBezTo>
                  <a:cubicBezTo>
                    <a:pt x="66" y="1989"/>
                    <a:pt x="114" y="2330"/>
                    <a:pt x="150" y="2672"/>
                  </a:cubicBezTo>
                  <a:cubicBezTo>
                    <a:pt x="243" y="3562"/>
                    <a:pt x="999" y="4223"/>
                    <a:pt x="1872" y="4223"/>
                  </a:cubicBezTo>
                  <a:cubicBezTo>
                    <a:pt x="1956" y="4223"/>
                    <a:pt x="2041" y="4217"/>
                    <a:pt x="2126" y="4205"/>
                  </a:cubicBezTo>
                  <a:cubicBezTo>
                    <a:pt x="3611" y="3995"/>
                    <a:pt x="6150" y="3785"/>
                    <a:pt x="10384" y="3785"/>
                  </a:cubicBezTo>
                  <a:cubicBezTo>
                    <a:pt x="14618" y="3785"/>
                    <a:pt x="17157" y="3995"/>
                    <a:pt x="18642" y="4205"/>
                  </a:cubicBezTo>
                  <a:cubicBezTo>
                    <a:pt x="18728" y="4217"/>
                    <a:pt x="18814" y="4223"/>
                    <a:pt x="18898" y="4223"/>
                  </a:cubicBezTo>
                  <a:cubicBezTo>
                    <a:pt x="19771" y="4223"/>
                    <a:pt x="20526" y="3567"/>
                    <a:pt x="20618" y="2672"/>
                  </a:cubicBezTo>
                  <a:cubicBezTo>
                    <a:pt x="20660" y="2330"/>
                    <a:pt x="20708" y="1989"/>
                    <a:pt x="20768" y="1648"/>
                  </a:cubicBezTo>
                  <a:cubicBezTo>
                    <a:pt x="18534" y="743"/>
                    <a:pt x="15223" y="1"/>
                    <a:pt x="10384"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23"/>
            <p:cNvSpPr/>
            <p:nvPr/>
          </p:nvSpPr>
          <p:spPr>
            <a:xfrm>
              <a:off x="433475" y="627850"/>
              <a:ext cx="103475" cy="88650"/>
            </a:xfrm>
            <a:custGeom>
              <a:avLst/>
              <a:gdLst/>
              <a:ahLst/>
              <a:cxnLst/>
              <a:rect l="l" t="t" r="r" b="b"/>
              <a:pathLst>
                <a:path w="4139" h="3546" extrusionOk="0">
                  <a:moveTo>
                    <a:pt x="2366" y="0"/>
                  </a:moveTo>
                  <a:cubicBezTo>
                    <a:pt x="791" y="6"/>
                    <a:pt x="1" y="1910"/>
                    <a:pt x="1115" y="3024"/>
                  </a:cubicBezTo>
                  <a:cubicBezTo>
                    <a:pt x="1475" y="3384"/>
                    <a:pt x="1918" y="3545"/>
                    <a:pt x="2353" y="3545"/>
                  </a:cubicBezTo>
                  <a:cubicBezTo>
                    <a:pt x="3264" y="3545"/>
                    <a:pt x="4139" y="2839"/>
                    <a:pt x="4139" y="1773"/>
                  </a:cubicBezTo>
                  <a:cubicBezTo>
                    <a:pt x="4139" y="797"/>
                    <a:pt x="3342" y="0"/>
                    <a:pt x="2366" y="0"/>
                  </a:cubicBezTo>
                  <a:close/>
                </a:path>
              </a:pathLst>
            </a:custGeom>
            <a:solidFill>
              <a:srgbClr val="EBC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23"/>
            <p:cNvSpPr/>
            <p:nvPr/>
          </p:nvSpPr>
          <p:spPr>
            <a:xfrm>
              <a:off x="877375" y="627850"/>
              <a:ext cx="103325" cy="88650"/>
            </a:xfrm>
            <a:custGeom>
              <a:avLst/>
              <a:gdLst/>
              <a:ahLst/>
              <a:cxnLst/>
              <a:rect l="l" t="t" r="r" b="b"/>
              <a:pathLst>
                <a:path w="4133" h="3546" extrusionOk="0">
                  <a:moveTo>
                    <a:pt x="2366" y="0"/>
                  </a:moveTo>
                  <a:cubicBezTo>
                    <a:pt x="791" y="0"/>
                    <a:pt x="1" y="1910"/>
                    <a:pt x="1114" y="3024"/>
                  </a:cubicBezTo>
                  <a:cubicBezTo>
                    <a:pt x="1474" y="3384"/>
                    <a:pt x="1917" y="3545"/>
                    <a:pt x="2351" y="3545"/>
                  </a:cubicBezTo>
                  <a:cubicBezTo>
                    <a:pt x="3260" y="3545"/>
                    <a:pt x="4133" y="2839"/>
                    <a:pt x="4133" y="1773"/>
                  </a:cubicBezTo>
                  <a:cubicBezTo>
                    <a:pt x="4133" y="797"/>
                    <a:pt x="3342" y="6"/>
                    <a:pt x="2366" y="0"/>
                  </a:cubicBezTo>
                  <a:close/>
                </a:path>
              </a:pathLst>
            </a:custGeom>
            <a:solidFill>
              <a:srgbClr val="EBC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3"/>
            <p:cNvSpPr/>
            <p:nvPr/>
          </p:nvSpPr>
          <p:spPr>
            <a:xfrm>
              <a:off x="644425" y="548050"/>
              <a:ext cx="122500" cy="104850"/>
            </a:xfrm>
            <a:custGeom>
              <a:avLst/>
              <a:gdLst/>
              <a:ahLst/>
              <a:cxnLst/>
              <a:rect l="l" t="t" r="r" b="b"/>
              <a:pathLst>
                <a:path w="4900" h="4194" extrusionOk="0">
                  <a:moveTo>
                    <a:pt x="2803" y="0"/>
                  </a:moveTo>
                  <a:cubicBezTo>
                    <a:pt x="935" y="0"/>
                    <a:pt x="1" y="2258"/>
                    <a:pt x="1324" y="3581"/>
                  </a:cubicBezTo>
                  <a:cubicBezTo>
                    <a:pt x="1723" y="3981"/>
                    <a:pt x="2258" y="4194"/>
                    <a:pt x="2801" y="4194"/>
                  </a:cubicBezTo>
                  <a:cubicBezTo>
                    <a:pt x="3073" y="4194"/>
                    <a:pt x="3346" y="4140"/>
                    <a:pt x="3606" y="4031"/>
                  </a:cubicBezTo>
                  <a:cubicBezTo>
                    <a:pt x="4390" y="3707"/>
                    <a:pt x="4899" y="2941"/>
                    <a:pt x="4899" y="2090"/>
                  </a:cubicBezTo>
                  <a:cubicBezTo>
                    <a:pt x="4899" y="935"/>
                    <a:pt x="3959" y="0"/>
                    <a:pt x="2803"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23"/>
            <p:cNvSpPr/>
            <p:nvPr/>
          </p:nvSpPr>
          <p:spPr>
            <a:xfrm>
              <a:off x="1011825" y="731300"/>
              <a:ext cx="122175" cy="104750"/>
            </a:xfrm>
            <a:custGeom>
              <a:avLst/>
              <a:gdLst/>
              <a:ahLst/>
              <a:cxnLst/>
              <a:rect l="l" t="t" r="r" b="b"/>
              <a:pathLst>
                <a:path w="4887" h="4190" extrusionOk="0">
                  <a:moveTo>
                    <a:pt x="2797" y="0"/>
                  </a:moveTo>
                  <a:cubicBezTo>
                    <a:pt x="934" y="0"/>
                    <a:pt x="0" y="2258"/>
                    <a:pt x="1318" y="3575"/>
                  </a:cubicBezTo>
                  <a:cubicBezTo>
                    <a:pt x="1719" y="3976"/>
                    <a:pt x="2254" y="4189"/>
                    <a:pt x="2799" y="4189"/>
                  </a:cubicBezTo>
                  <a:cubicBezTo>
                    <a:pt x="3068" y="4189"/>
                    <a:pt x="3340" y="4137"/>
                    <a:pt x="3599" y="4030"/>
                  </a:cubicBezTo>
                  <a:cubicBezTo>
                    <a:pt x="4378" y="3701"/>
                    <a:pt x="4887" y="2940"/>
                    <a:pt x="4887" y="2096"/>
                  </a:cubicBezTo>
                  <a:cubicBezTo>
                    <a:pt x="4887" y="940"/>
                    <a:pt x="3953" y="0"/>
                    <a:pt x="2797"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3"/>
            <p:cNvSpPr/>
            <p:nvPr/>
          </p:nvSpPr>
          <p:spPr>
            <a:xfrm>
              <a:off x="277475" y="731300"/>
              <a:ext cx="122350" cy="104750"/>
            </a:xfrm>
            <a:custGeom>
              <a:avLst/>
              <a:gdLst/>
              <a:ahLst/>
              <a:cxnLst/>
              <a:rect l="l" t="t" r="r" b="b"/>
              <a:pathLst>
                <a:path w="4894" h="4190" extrusionOk="0">
                  <a:moveTo>
                    <a:pt x="2798" y="0"/>
                  </a:moveTo>
                  <a:cubicBezTo>
                    <a:pt x="935" y="0"/>
                    <a:pt x="1" y="2258"/>
                    <a:pt x="1318" y="3575"/>
                  </a:cubicBezTo>
                  <a:cubicBezTo>
                    <a:pt x="1719" y="3976"/>
                    <a:pt x="2254" y="4189"/>
                    <a:pt x="2800" y="4189"/>
                  </a:cubicBezTo>
                  <a:cubicBezTo>
                    <a:pt x="3069" y="4189"/>
                    <a:pt x="3341" y="4137"/>
                    <a:pt x="3600" y="4030"/>
                  </a:cubicBezTo>
                  <a:cubicBezTo>
                    <a:pt x="4384" y="3701"/>
                    <a:pt x="4894" y="2940"/>
                    <a:pt x="4894" y="2096"/>
                  </a:cubicBezTo>
                  <a:cubicBezTo>
                    <a:pt x="4894" y="940"/>
                    <a:pt x="3953" y="0"/>
                    <a:pt x="2798"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1" name="Google Shape;181;p23"/>
          <p:cNvGrpSpPr/>
          <p:nvPr>
            <p:custDataLst>
              <p:tags r:id="rId6"/>
            </p:custDataLst>
          </p:nvPr>
        </p:nvGrpSpPr>
        <p:grpSpPr>
          <a:xfrm>
            <a:off x="6383262" y="2511203"/>
            <a:ext cx="700566" cy="473127"/>
            <a:chOff x="1293350" y="488125"/>
            <a:chExt cx="1221775" cy="825125"/>
          </a:xfrm>
        </p:grpSpPr>
        <p:sp>
          <p:nvSpPr>
            <p:cNvPr id="182" name="Google Shape;182;p23"/>
            <p:cNvSpPr/>
            <p:nvPr/>
          </p:nvSpPr>
          <p:spPr>
            <a:xfrm>
              <a:off x="1293400" y="636525"/>
              <a:ext cx="1221725" cy="676725"/>
            </a:xfrm>
            <a:custGeom>
              <a:avLst/>
              <a:gdLst/>
              <a:ahLst/>
              <a:cxnLst/>
              <a:rect l="l" t="t" r="r" b="b"/>
              <a:pathLst>
                <a:path w="48869" h="27069" extrusionOk="0">
                  <a:moveTo>
                    <a:pt x="16408" y="0"/>
                  </a:moveTo>
                  <a:cubicBezTo>
                    <a:pt x="6728" y="0"/>
                    <a:pt x="0" y="14263"/>
                    <a:pt x="24434" y="27068"/>
                  </a:cubicBezTo>
                  <a:cubicBezTo>
                    <a:pt x="48868" y="14263"/>
                    <a:pt x="42140" y="0"/>
                    <a:pt x="32461" y="0"/>
                  </a:cubicBezTo>
                  <a:cubicBezTo>
                    <a:pt x="29814" y="0"/>
                    <a:pt x="26946" y="1067"/>
                    <a:pt x="24434" y="3522"/>
                  </a:cubicBezTo>
                  <a:cubicBezTo>
                    <a:pt x="21923" y="1067"/>
                    <a:pt x="19055" y="0"/>
                    <a:pt x="16408" y="0"/>
                  </a:cubicBezTo>
                  <a:close/>
                </a:path>
              </a:pathLst>
            </a:custGeom>
            <a:solidFill>
              <a:srgbClr val="CB4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23"/>
            <p:cNvSpPr/>
            <p:nvPr/>
          </p:nvSpPr>
          <p:spPr>
            <a:xfrm>
              <a:off x="1293350" y="636450"/>
              <a:ext cx="644600" cy="676800"/>
            </a:xfrm>
            <a:custGeom>
              <a:avLst/>
              <a:gdLst/>
              <a:ahLst/>
              <a:cxnLst/>
              <a:rect l="l" t="t" r="r" b="b"/>
              <a:pathLst>
                <a:path w="25784" h="27072" extrusionOk="0">
                  <a:moveTo>
                    <a:pt x="16414" y="1"/>
                  </a:moveTo>
                  <a:cubicBezTo>
                    <a:pt x="6735" y="1"/>
                    <a:pt x="0" y="14261"/>
                    <a:pt x="24436" y="27071"/>
                  </a:cubicBezTo>
                  <a:cubicBezTo>
                    <a:pt x="24897" y="26832"/>
                    <a:pt x="25347" y="26586"/>
                    <a:pt x="25784" y="26347"/>
                  </a:cubicBezTo>
                  <a:cubicBezTo>
                    <a:pt x="4058" y="14334"/>
                    <a:pt x="9046" y="1321"/>
                    <a:pt x="17771" y="93"/>
                  </a:cubicBezTo>
                  <a:cubicBezTo>
                    <a:pt x="17314" y="31"/>
                    <a:pt x="16861" y="1"/>
                    <a:pt x="16414" y="1"/>
                  </a:cubicBezTo>
                  <a:close/>
                </a:path>
              </a:pathLst>
            </a:custGeom>
            <a:solidFill>
              <a:srgbClr val="A026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23"/>
            <p:cNvSpPr/>
            <p:nvPr/>
          </p:nvSpPr>
          <p:spPr>
            <a:xfrm>
              <a:off x="2174625" y="589025"/>
              <a:ext cx="122175" cy="167925"/>
            </a:xfrm>
            <a:custGeom>
              <a:avLst/>
              <a:gdLst/>
              <a:ahLst/>
              <a:cxnLst/>
              <a:rect l="l" t="t" r="r" b="b"/>
              <a:pathLst>
                <a:path w="4887" h="6717" extrusionOk="0">
                  <a:moveTo>
                    <a:pt x="2444" y="1"/>
                  </a:moveTo>
                  <a:cubicBezTo>
                    <a:pt x="2348" y="1"/>
                    <a:pt x="2252" y="53"/>
                    <a:pt x="2210" y="158"/>
                  </a:cubicBezTo>
                  <a:cubicBezTo>
                    <a:pt x="1929" y="853"/>
                    <a:pt x="1330" y="1960"/>
                    <a:pt x="102" y="3182"/>
                  </a:cubicBezTo>
                  <a:cubicBezTo>
                    <a:pt x="0" y="3278"/>
                    <a:pt x="0" y="3440"/>
                    <a:pt x="102" y="3541"/>
                  </a:cubicBezTo>
                  <a:cubicBezTo>
                    <a:pt x="1330" y="4757"/>
                    <a:pt x="1929" y="5871"/>
                    <a:pt x="2210" y="6559"/>
                  </a:cubicBezTo>
                  <a:cubicBezTo>
                    <a:pt x="2252" y="6664"/>
                    <a:pt x="2348" y="6717"/>
                    <a:pt x="2444" y="6717"/>
                  </a:cubicBezTo>
                  <a:cubicBezTo>
                    <a:pt x="2539" y="6717"/>
                    <a:pt x="2635" y="6664"/>
                    <a:pt x="2677" y="6559"/>
                  </a:cubicBezTo>
                  <a:cubicBezTo>
                    <a:pt x="2959" y="5871"/>
                    <a:pt x="3557" y="4757"/>
                    <a:pt x="4785" y="3541"/>
                  </a:cubicBezTo>
                  <a:cubicBezTo>
                    <a:pt x="4887" y="3440"/>
                    <a:pt x="4887" y="3278"/>
                    <a:pt x="4785" y="3182"/>
                  </a:cubicBezTo>
                  <a:cubicBezTo>
                    <a:pt x="3557" y="1960"/>
                    <a:pt x="2959" y="853"/>
                    <a:pt x="2677" y="158"/>
                  </a:cubicBezTo>
                  <a:cubicBezTo>
                    <a:pt x="2635" y="53"/>
                    <a:pt x="2539" y="1"/>
                    <a:pt x="2444" y="1"/>
                  </a:cubicBezTo>
                  <a:close/>
                </a:path>
              </a:pathLst>
            </a:custGeom>
            <a:solidFill>
              <a:srgbClr val="FBE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23"/>
            <p:cNvSpPr/>
            <p:nvPr/>
          </p:nvSpPr>
          <p:spPr>
            <a:xfrm>
              <a:off x="2120275" y="488125"/>
              <a:ext cx="79825" cy="109975"/>
            </a:xfrm>
            <a:custGeom>
              <a:avLst/>
              <a:gdLst/>
              <a:ahLst/>
              <a:cxnLst/>
              <a:rect l="l" t="t" r="r" b="b"/>
              <a:pathLst>
                <a:path w="3193" h="4399" extrusionOk="0">
                  <a:moveTo>
                    <a:pt x="1599" y="1"/>
                  </a:moveTo>
                  <a:cubicBezTo>
                    <a:pt x="1537" y="1"/>
                    <a:pt x="1474" y="35"/>
                    <a:pt x="1444" y="104"/>
                  </a:cubicBezTo>
                  <a:cubicBezTo>
                    <a:pt x="1264" y="559"/>
                    <a:pt x="869" y="1284"/>
                    <a:pt x="66" y="2080"/>
                  </a:cubicBezTo>
                  <a:cubicBezTo>
                    <a:pt x="1" y="2146"/>
                    <a:pt x="1" y="2254"/>
                    <a:pt x="66" y="2314"/>
                  </a:cubicBezTo>
                  <a:cubicBezTo>
                    <a:pt x="869" y="3116"/>
                    <a:pt x="1264" y="3841"/>
                    <a:pt x="1444" y="4296"/>
                  </a:cubicBezTo>
                  <a:cubicBezTo>
                    <a:pt x="1474" y="4365"/>
                    <a:pt x="1537" y="4399"/>
                    <a:pt x="1599" y="4399"/>
                  </a:cubicBezTo>
                  <a:cubicBezTo>
                    <a:pt x="1661" y="4399"/>
                    <a:pt x="1722" y="4365"/>
                    <a:pt x="1749" y="4296"/>
                  </a:cubicBezTo>
                  <a:cubicBezTo>
                    <a:pt x="1935" y="3841"/>
                    <a:pt x="2324" y="3116"/>
                    <a:pt x="3133" y="2314"/>
                  </a:cubicBezTo>
                  <a:cubicBezTo>
                    <a:pt x="3192" y="2254"/>
                    <a:pt x="3192" y="2146"/>
                    <a:pt x="3133" y="2080"/>
                  </a:cubicBezTo>
                  <a:cubicBezTo>
                    <a:pt x="2324" y="1284"/>
                    <a:pt x="1935" y="559"/>
                    <a:pt x="1749" y="104"/>
                  </a:cubicBezTo>
                  <a:cubicBezTo>
                    <a:pt x="1722" y="35"/>
                    <a:pt x="1661" y="1"/>
                    <a:pt x="1599"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0" name="Picture 2">
            <a:extLst>
              <a:ext uri="{FF2B5EF4-FFF2-40B4-BE49-F238E27FC236}">
                <a16:creationId xmlns:a16="http://schemas.microsoft.com/office/drawing/2014/main" id="{B5DC8198-5D32-4DB9-A529-EB27717AC95F}"/>
              </a:ext>
            </a:extLst>
          </p:cNvPr>
          <p:cNvPicPr>
            <a:picLocks noChangeAspect="1" noChangeArrowheads="1"/>
          </p:cNvPicPr>
          <p:nvPr>
            <p:custDataLst>
              <p:tags r:id="rId7"/>
            </p:custDataLst>
          </p:nvPr>
        </p:nvPicPr>
        <p:blipFill>
          <a:blip r:embed="rId12">
            <a:extLst>
              <a:ext uri="{28A0092B-C50C-407E-A947-70E740481C1C}">
                <a14:useLocalDpi xmlns:a14="http://schemas.microsoft.com/office/drawing/2010/main" val="0"/>
              </a:ext>
            </a:extLst>
          </a:blip>
          <a:srcRect/>
          <a:stretch>
            <a:fillRect/>
          </a:stretch>
        </p:blipFill>
        <p:spPr bwMode="auto">
          <a:xfrm>
            <a:off x="3026533" y="1728378"/>
            <a:ext cx="2457450" cy="2200275"/>
          </a:xfrm>
          <a:prstGeom prst="rect">
            <a:avLst/>
          </a:prstGeom>
          <a:noFill/>
          <a:extLst>
            <a:ext uri="{909E8E84-426E-40DD-AFC4-6F175D3DCCD1}">
              <a14:hiddenFill xmlns:a14="http://schemas.microsoft.com/office/drawing/2010/main">
                <a:solidFill>
                  <a:srgbClr val="FFFFFF"/>
                </a:solidFill>
              </a14:hiddenFill>
            </a:ext>
          </a:extLst>
        </p:spPr>
      </p:pic>
      <p:pic>
        <p:nvPicPr>
          <p:cNvPr id="170" name="Google Shape;170;p23"/>
          <p:cNvPicPr preferRelativeResize="0"/>
          <p:nvPr>
            <p:custDataLst>
              <p:tags r:id="rId8"/>
            </p:custDataLst>
          </p:nvPr>
        </p:nvPicPr>
        <p:blipFill rotWithShape="1">
          <a:blip r:embed="rId13">
            <a:alphaModFix/>
          </a:blip>
          <a:srcRect l="23553" t="8477" r="28093" b="12220"/>
          <a:stretch/>
        </p:blipFill>
        <p:spPr>
          <a:xfrm>
            <a:off x="53250" y="1407876"/>
            <a:ext cx="1768339" cy="3522168"/>
          </a:xfrm>
          <a:prstGeom prst="rect">
            <a:avLst/>
          </a:prstGeom>
          <a:noFill/>
          <a:ln>
            <a:noFill/>
          </a:ln>
        </p:spPr>
      </p:pic>
      <p:pic>
        <p:nvPicPr>
          <p:cNvPr id="23" name="Google Shape;100;p19">
            <a:extLst>
              <a:ext uri="{FF2B5EF4-FFF2-40B4-BE49-F238E27FC236}">
                <a16:creationId xmlns:a16="http://schemas.microsoft.com/office/drawing/2014/main" id="{C0012EA0-1BC6-497A-B2C1-D2C7FE60457A}"/>
              </a:ext>
            </a:extLst>
          </p:cNvPr>
          <p:cNvPicPr preferRelativeResize="0"/>
          <p:nvPr>
            <p:custDataLst>
              <p:tags r:id="rId9"/>
            </p:custDataLst>
          </p:nvPr>
        </p:nvPicPr>
        <p:blipFill>
          <a:blip r:embed="rId14">
            <a:alphaModFix/>
          </a:blip>
          <a:stretch>
            <a:fillRect/>
          </a:stretch>
        </p:blipFill>
        <p:spPr>
          <a:xfrm rot="4637670">
            <a:off x="312042" y="3416751"/>
            <a:ext cx="689295" cy="69475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40" name="Google Shape;140;p21"/>
          <p:cNvSpPr txBox="1">
            <a:spLocks noGrp="1"/>
          </p:cNvSpPr>
          <p:nvPr>
            <p:ph type="ctrTitle"/>
            <p:custDataLst>
              <p:tags r:id="rId1"/>
            </p:custDataLst>
          </p:nvPr>
        </p:nvSpPr>
        <p:spPr>
          <a:xfrm flipH="1">
            <a:off x="3429501" y="141187"/>
            <a:ext cx="2284999"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Le nombre de NaNs</a:t>
            </a:r>
            <a:endParaRPr dirty="0"/>
          </a:p>
        </p:txBody>
      </p:sp>
      <p:sp>
        <p:nvSpPr>
          <p:cNvPr id="141" name="Google Shape;141;p21"/>
          <p:cNvSpPr/>
          <p:nvPr>
            <p:custDataLst>
              <p:tags r:id="rId2"/>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42" name="Google Shape;142;p21"/>
          <p:cNvPicPr preferRelativeResize="0"/>
          <p:nvPr>
            <p:custDataLst>
              <p:tags r:id="rId3"/>
            </p:custDataLst>
          </p:nvPr>
        </p:nvPicPr>
        <p:blipFill>
          <a:blip r:embed="rId8">
            <a:alphaModFix/>
          </a:blip>
          <a:stretch>
            <a:fillRect/>
          </a:stretch>
        </p:blipFill>
        <p:spPr>
          <a:xfrm rot="2898455">
            <a:off x="5592823" y="1158229"/>
            <a:ext cx="4625854" cy="5474702"/>
          </a:xfrm>
          <a:prstGeom prst="rect">
            <a:avLst/>
          </a:prstGeom>
          <a:noFill/>
          <a:ln>
            <a:noFill/>
          </a:ln>
        </p:spPr>
      </p:pic>
      <p:pic>
        <p:nvPicPr>
          <p:cNvPr id="3076" name="Picture 4">
            <a:extLst>
              <a:ext uri="{FF2B5EF4-FFF2-40B4-BE49-F238E27FC236}">
                <a16:creationId xmlns:a16="http://schemas.microsoft.com/office/drawing/2014/main" id="{032F474E-E015-4FFE-BC1D-140620E6B698}"/>
              </a:ext>
            </a:extLst>
          </p:cNvPr>
          <p:cNvPicPr>
            <a:picLocks noChangeAspect="1" noChangeArrowheads="1"/>
          </p:cNvPicPr>
          <p:nvPr>
            <p:custDataLst>
              <p:tags r:id="rId4"/>
            </p:custDataLst>
          </p:nvPr>
        </p:nvPicPr>
        <p:blipFill>
          <a:blip r:embed="rId9">
            <a:extLst>
              <a:ext uri="{28A0092B-C50C-407E-A947-70E740481C1C}">
                <a14:useLocalDpi xmlns:a14="http://schemas.microsoft.com/office/drawing/2010/main" val="0"/>
              </a:ext>
            </a:extLst>
          </a:blip>
          <a:srcRect/>
          <a:stretch>
            <a:fillRect/>
          </a:stretch>
        </p:blipFill>
        <p:spPr bwMode="auto">
          <a:xfrm>
            <a:off x="1421099" y="1048870"/>
            <a:ext cx="5985295" cy="4056978"/>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oogle Shape;171;p23">
            <a:extLst>
              <a:ext uri="{FF2B5EF4-FFF2-40B4-BE49-F238E27FC236}">
                <a16:creationId xmlns:a16="http://schemas.microsoft.com/office/drawing/2014/main" id="{674EA922-663C-47A2-92F8-D0D2DDB8AC42}"/>
              </a:ext>
            </a:extLst>
          </p:cNvPr>
          <p:cNvGrpSpPr/>
          <p:nvPr>
            <p:custDataLst>
              <p:tags r:id="rId5"/>
            </p:custDataLst>
          </p:nvPr>
        </p:nvGrpSpPr>
        <p:grpSpPr>
          <a:xfrm>
            <a:off x="6570621" y="992887"/>
            <a:ext cx="557512" cy="376602"/>
            <a:chOff x="277475" y="548050"/>
            <a:chExt cx="856525" cy="578675"/>
          </a:xfrm>
        </p:grpSpPr>
        <p:sp>
          <p:nvSpPr>
            <p:cNvPr id="7" name="Google Shape;172;p23">
              <a:extLst>
                <a:ext uri="{FF2B5EF4-FFF2-40B4-BE49-F238E27FC236}">
                  <a16:creationId xmlns:a16="http://schemas.microsoft.com/office/drawing/2014/main" id="{5C4E5050-8A03-4AD1-8E69-122A596BA0C5}"/>
                </a:ext>
              </a:extLst>
            </p:cNvPr>
            <p:cNvSpPr/>
            <p:nvPr/>
          </p:nvSpPr>
          <p:spPr>
            <a:xfrm>
              <a:off x="442475" y="672150"/>
              <a:ext cx="219950" cy="199750"/>
            </a:xfrm>
            <a:custGeom>
              <a:avLst/>
              <a:gdLst/>
              <a:ahLst/>
              <a:cxnLst/>
              <a:rect l="l" t="t" r="r" b="b"/>
              <a:pathLst>
                <a:path w="8798" h="7990" extrusionOk="0">
                  <a:moveTo>
                    <a:pt x="2012" y="1"/>
                  </a:moveTo>
                  <a:cubicBezTo>
                    <a:pt x="2012" y="1"/>
                    <a:pt x="2659" y="5211"/>
                    <a:pt x="0" y="7223"/>
                  </a:cubicBezTo>
                  <a:lnTo>
                    <a:pt x="1384" y="7989"/>
                  </a:lnTo>
                  <a:lnTo>
                    <a:pt x="8797" y="7223"/>
                  </a:lnTo>
                  <a:lnTo>
                    <a:pt x="8797" y="3109"/>
                  </a:lnTo>
                  <a:cubicBezTo>
                    <a:pt x="8698" y="3115"/>
                    <a:pt x="8599" y="3118"/>
                    <a:pt x="8500" y="3118"/>
                  </a:cubicBezTo>
                  <a:cubicBezTo>
                    <a:pt x="5270" y="3118"/>
                    <a:pt x="2012" y="1"/>
                    <a:pt x="2012"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73;p23">
              <a:extLst>
                <a:ext uri="{FF2B5EF4-FFF2-40B4-BE49-F238E27FC236}">
                  <a16:creationId xmlns:a16="http://schemas.microsoft.com/office/drawing/2014/main" id="{6B425026-52A5-4C4E-A0D5-C77B8BE1501F}"/>
                </a:ext>
              </a:extLst>
            </p:cNvPr>
            <p:cNvSpPr/>
            <p:nvPr/>
          </p:nvSpPr>
          <p:spPr>
            <a:xfrm>
              <a:off x="767650" y="672150"/>
              <a:ext cx="219950" cy="199750"/>
            </a:xfrm>
            <a:custGeom>
              <a:avLst/>
              <a:gdLst/>
              <a:ahLst/>
              <a:cxnLst/>
              <a:rect l="l" t="t" r="r" b="b"/>
              <a:pathLst>
                <a:path w="8798" h="7990" extrusionOk="0">
                  <a:moveTo>
                    <a:pt x="6785" y="1"/>
                  </a:moveTo>
                  <a:cubicBezTo>
                    <a:pt x="6785" y="1"/>
                    <a:pt x="3527" y="3118"/>
                    <a:pt x="298" y="3118"/>
                  </a:cubicBezTo>
                  <a:cubicBezTo>
                    <a:pt x="198" y="3118"/>
                    <a:pt x="99" y="3115"/>
                    <a:pt x="0" y="3109"/>
                  </a:cubicBezTo>
                  <a:lnTo>
                    <a:pt x="0" y="7223"/>
                  </a:lnTo>
                  <a:lnTo>
                    <a:pt x="7414" y="7989"/>
                  </a:lnTo>
                  <a:lnTo>
                    <a:pt x="8797" y="7223"/>
                  </a:lnTo>
                  <a:cubicBezTo>
                    <a:pt x="6138" y="5211"/>
                    <a:pt x="6785" y="1"/>
                    <a:pt x="6785"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174;p23">
              <a:extLst>
                <a:ext uri="{FF2B5EF4-FFF2-40B4-BE49-F238E27FC236}">
                  <a16:creationId xmlns:a16="http://schemas.microsoft.com/office/drawing/2014/main" id="{DDDE6481-A86F-4922-BDE2-8C056040F131}"/>
                </a:ext>
              </a:extLst>
            </p:cNvPr>
            <p:cNvSpPr/>
            <p:nvPr/>
          </p:nvSpPr>
          <p:spPr>
            <a:xfrm>
              <a:off x="328550" y="640575"/>
              <a:ext cx="772075" cy="421900"/>
            </a:xfrm>
            <a:custGeom>
              <a:avLst/>
              <a:gdLst/>
              <a:ahLst/>
              <a:cxnLst/>
              <a:rect l="l" t="t" r="r" b="b"/>
              <a:pathLst>
                <a:path w="30883" h="16876" extrusionOk="0">
                  <a:moveTo>
                    <a:pt x="14091" y="0"/>
                  </a:moveTo>
                  <a:cubicBezTo>
                    <a:pt x="14193" y="2929"/>
                    <a:pt x="12618" y="5204"/>
                    <a:pt x="10192" y="7013"/>
                  </a:cubicBezTo>
                  <a:cubicBezTo>
                    <a:pt x="9066" y="7848"/>
                    <a:pt x="7935" y="8213"/>
                    <a:pt x="6851" y="8213"/>
                  </a:cubicBezTo>
                  <a:cubicBezTo>
                    <a:pt x="5145" y="8213"/>
                    <a:pt x="3553" y="7309"/>
                    <a:pt x="2276" y="5911"/>
                  </a:cubicBezTo>
                  <a:lnTo>
                    <a:pt x="0" y="7144"/>
                  </a:lnTo>
                  <a:cubicBezTo>
                    <a:pt x="0" y="7144"/>
                    <a:pt x="4090" y="11666"/>
                    <a:pt x="5066" y="16876"/>
                  </a:cubicBezTo>
                  <a:lnTo>
                    <a:pt x="25822" y="16876"/>
                  </a:lnTo>
                  <a:cubicBezTo>
                    <a:pt x="26786" y="11666"/>
                    <a:pt x="30882" y="7144"/>
                    <a:pt x="30882" y="7144"/>
                  </a:cubicBezTo>
                  <a:lnTo>
                    <a:pt x="28607" y="5911"/>
                  </a:lnTo>
                  <a:cubicBezTo>
                    <a:pt x="27329" y="7309"/>
                    <a:pt x="25738" y="8213"/>
                    <a:pt x="24032" y="8213"/>
                  </a:cubicBezTo>
                  <a:cubicBezTo>
                    <a:pt x="22947" y="8213"/>
                    <a:pt x="21816" y="7848"/>
                    <a:pt x="20690" y="7013"/>
                  </a:cubicBezTo>
                  <a:cubicBezTo>
                    <a:pt x="18265" y="5210"/>
                    <a:pt x="16696" y="2929"/>
                    <a:pt x="16798" y="0"/>
                  </a:cubicBezTo>
                  <a:close/>
                </a:path>
              </a:pathLst>
            </a:custGeom>
            <a:solidFill>
              <a:srgbClr val="FBE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75;p23">
              <a:extLst>
                <a:ext uri="{FF2B5EF4-FFF2-40B4-BE49-F238E27FC236}">
                  <a16:creationId xmlns:a16="http://schemas.microsoft.com/office/drawing/2014/main" id="{457F2FCC-FB22-4962-A2E5-001BD0B87C1D}"/>
                </a:ext>
              </a:extLst>
            </p:cNvPr>
            <p:cNvSpPr/>
            <p:nvPr/>
          </p:nvSpPr>
          <p:spPr>
            <a:xfrm>
              <a:off x="454900" y="1021125"/>
              <a:ext cx="519225" cy="105600"/>
            </a:xfrm>
            <a:custGeom>
              <a:avLst/>
              <a:gdLst/>
              <a:ahLst/>
              <a:cxnLst/>
              <a:rect l="l" t="t" r="r" b="b"/>
              <a:pathLst>
                <a:path w="20769" h="4224" extrusionOk="0">
                  <a:moveTo>
                    <a:pt x="10384" y="1"/>
                  </a:moveTo>
                  <a:cubicBezTo>
                    <a:pt x="5546" y="1"/>
                    <a:pt x="2234" y="743"/>
                    <a:pt x="0" y="1648"/>
                  </a:cubicBezTo>
                  <a:cubicBezTo>
                    <a:pt x="66" y="1989"/>
                    <a:pt x="114" y="2330"/>
                    <a:pt x="150" y="2672"/>
                  </a:cubicBezTo>
                  <a:cubicBezTo>
                    <a:pt x="243" y="3562"/>
                    <a:pt x="999" y="4223"/>
                    <a:pt x="1872" y="4223"/>
                  </a:cubicBezTo>
                  <a:cubicBezTo>
                    <a:pt x="1956" y="4223"/>
                    <a:pt x="2041" y="4217"/>
                    <a:pt x="2126" y="4205"/>
                  </a:cubicBezTo>
                  <a:cubicBezTo>
                    <a:pt x="3611" y="3995"/>
                    <a:pt x="6150" y="3785"/>
                    <a:pt x="10384" y="3785"/>
                  </a:cubicBezTo>
                  <a:cubicBezTo>
                    <a:pt x="14618" y="3785"/>
                    <a:pt x="17157" y="3995"/>
                    <a:pt x="18642" y="4205"/>
                  </a:cubicBezTo>
                  <a:cubicBezTo>
                    <a:pt x="18728" y="4217"/>
                    <a:pt x="18814" y="4223"/>
                    <a:pt x="18898" y="4223"/>
                  </a:cubicBezTo>
                  <a:cubicBezTo>
                    <a:pt x="19771" y="4223"/>
                    <a:pt x="20526" y="3567"/>
                    <a:pt x="20618" y="2672"/>
                  </a:cubicBezTo>
                  <a:cubicBezTo>
                    <a:pt x="20660" y="2330"/>
                    <a:pt x="20708" y="1989"/>
                    <a:pt x="20768" y="1648"/>
                  </a:cubicBezTo>
                  <a:cubicBezTo>
                    <a:pt x="18534" y="743"/>
                    <a:pt x="15223" y="1"/>
                    <a:pt x="10384" y="1"/>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76;p23">
              <a:extLst>
                <a:ext uri="{FF2B5EF4-FFF2-40B4-BE49-F238E27FC236}">
                  <a16:creationId xmlns:a16="http://schemas.microsoft.com/office/drawing/2014/main" id="{5B4D96E5-AA2B-4785-9582-F38295FEE09E}"/>
                </a:ext>
              </a:extLst>
            </p:cNvPr>
            <p:cNvSpPr/>
            <p:nvPr/>
          </p:nvSpPr>
          <p:spPr>
            <a:xfrm>
              <a:off x="433475" y="627850"/>
              <a:ext cx="103475" cy="88650"/>
            </a:xfrm>
            <a:custGeom>
              <a:avLst/>
              <a:gdLst/>
              <a:ahLst/>
              <a:cxnLst/>
              <a:rect l="l" t="t" r="r" b="b"/>
              <a:pathLst>
                <a:path w="4139" h="3546" extrusionOk="0">
                  <a:moveTo>
                    <a:pt x="2366" y="0"/>
                  </a:moveTo>
                  <a:cubicBezTo>
                    <a:pt x="791" y="6"/>
                    <a:pt x="1" y="1910"/>
                    <a:pt x="1115" y="3024"/>
                  </a:cubicBezTo>
                  <a:cubicBezTo>
                    <a:pt x="1475" y="3384"/>
                    <a:pt x="1918" y="3545"/>
                    <a:pt x="2353" y="3545"/>
                  </a:cubicBezTo>
                  <a:cubicBezTo>
                    <a:pt x="3264" y="3545"/>
                    <a:pt x="4139" y="2839"/>
                    <a:pt x="4139" y="1773"/>
                  </a:cubicBezTo>
                  <a:cubicBezTo>
                    <a:pt x="4139" y="797"/>
                    <a:pt x="3342" y="0"/>
                    <a:pt x="2366" y="0"/>
                  </a:cubicBezTo>
                  <a:close/>
                </a:path>
              </a:pathLst>
            </a:custGeom>
            <a:solidFill>
              <a:srgbClr val="EBC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77;p23">
              <a:extLst>
                <a:ext uri="{FF2B5EF4-FFF2-40B4-BE49-F238E27FC236}">
                  <a16:creationId xmlns:a16="http://schemas.microsoft.com/office/drawing/2014/main" id="{1A54322B-95AE-4A4C-B2E5-F75DE8E4F396}"/>
                </a:ext>
              </a:extLst>
            </p:cNvPr>
            <p:cNvSpPr/>
            <p:nvPr/>
          </p:nvSpPr>
          <p:spPr>
            <a:xfrm>
              <a:off x="877375" y="627850"/>
              <a:ext cx="103325" cy="88650"/>
            </a:xfrm>
            <a:custGeom>
              <a:avLst/>
              <a:gdLst/>
              <a:ahLst/>
              <a:cxnLst/>
              <a:rect l="l" t="t" r="r" b="b"/>
              <a:pathLst>
                <a:path w="4133" h="3546" extrusionOk="0">
                  <a:moveTo>
                    <a:pt x="2366" y="0"/>
                  </a:moveTo>
                  <a:cubicBezTo>
                    <a:pt x="791" y="0"/>
                    <a:pt x="1" y="1910"/>
                    <a:pt x="1114" y="3024"/>
                  </a:cubicBezTo>
                  <a:cubicBezTo>
                    <a:pt x="1474" y="3384"/>
                    <a:pt x="1917" y="3545"/>
                    <a:pt x="2351" y="3545"/>
                  </a:cubicBezTo>
                  <a:cubicBezTo>
                    <a:pt x="3260" y="3545"/>
                    <a:pt x="4133" y="2839"/>
                    <a:pt x="4133" y="1773"/>
                  </a:cubicBezTo>
                  <a:cubicBezTo>
                    <a:pt x="4133" y="797"/>
                    <a:pt x="3342" y="6"/>
                    <a:pt x="2366" y="0"/>
                  </a:cubicBezTo>
                  <a:close/>
                </a:path>
              </a:pathLst>
            </a:custGeom>
            <a:solidFill>
              <a:srgbClr val="EBC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78;p23">
              <a:extLst>
                <a:ext uri="{FF2B5EF4-FFF2-40B4-BE49-F238E27FC236}">
                  <a16:creationId xmlns:a16="http://schemas.microsoft.com/office/drawing/2014/main" id="{1F8973BA-C9D1-44B6-8F4D-69F2D46F6A34}"/>
                </a:ext>
              </a:extLst>
            </p:cNvPr>
            <p:cNvSpPr/>
            <p:nvPr/>
          </p:nvSpPr>
          <p:spPr>
            <a:xfrm>
              <a:off x="644425" y="548050"/>
              <a:ext cx="122500" cy="104850"/>
            </a:xfrm>
            <a:custGeom>
              <a:avLst/>
              <a:gdLst/>
              <a:ahLst/>
              <a:cxnLst/>
              <a:rect l="l" t="t" r="r" b="b"/>
              <a:pathLst>
                <a:path w="4900" h="4194" extrusionOk="0">
                  <a:moveTo>
                    <a:pt x="2803" y="0"/>
                  </a:moveTo>
                  <a:cubicBezTo>
                    <a:pt x="935" y="0"/>
                    <a:pt x="1" y="2258"/>
                    <a:pt x="1324" y="3581"/>
                  </a:cubicBezTo>
                  <a:cubicBezTo>
                    <a:pt x="1723" y="3981"/>
                    <a:pt x="2258" y="4194"/>
                    <a:pt x="2801" y="4194"/>
                  </a:cubicBezTo>
                  <a:cubicBezTo>
                    <a:pt x="3073" y="4194"/>
                    <a:pt x="3346" y="4140"/>
                    <a:pt x="3606" y="4031"/>
                  </a:cubicBezTo>
                  <a:cubicBezTo>
                    <a:pt x="4390" y="3707"/>
                    <a:pt x="4899" y="2941"/>
                    <a:pt x="4899" y="2090"/>
                  </a:cubicBezTo>
                  <a:cubicBezTo>
                    <a:pt x="4899" y="935"/>
                    <a:pt x="3959" y="0"/>
                    <a:pt x="2803"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79;p23">
              <a:extLst>
                <a:ext uri="{FF2B5EF4-FFF2-40B4-BE49-F238E27FC236}">
                  <a16:creationId xmlns:a16="http://schemas.microsoft.com/office/drawing/2014/main" id="{9566A8C2-C739-4869-9E0F-88A535BE9009}"/>
                </a:ext>
              </a:extLst>
            </p:cNvPr>
            <p:cNvSpPr/>
            <p:nvPr/>
          </p:nvSpPr>
          <p:spPr>
            <a:xfrm>
              <a:off x="1011825" y="731300"/>
              <a:ext cx="122175" cy="104750"/>
            </a:xfrm>
            <a:custGeom>
              <a:avLst/>
              <a:gdLst/>
              <a:ahLst/>
              <a:cxnLst/>
              <a:rect l="l" t="t" r="r" b="b"/>
              <a:pathLst>
                <a:path w="4887" h="4190" extrusionOk="0">
                  <a:moveTo>
                    <a:pt x="2797" y="0"/>
                  </a:moveTo>
                  <a:cubicBezTo>
                    <a:pt x="934" y="0"/>
                    <a:pt x="0" y="2258"/>
                    <a:pt x="1318" y="3575"/>
                  </a:cubicBezTo>
                  <a:cubicBezTo>
                    <a:pt x="1719" y="3976"/>
                    <a:pt x="2254" y="4189"/>
                    <a:pt x="2799" y="4189"/>
                  </a:cubicBezTo>
                  <a:cubicBezTo>
                    <a:pt x="3068" y="4189"/>
                    <a:pt x="3340" y="4137"/>
                    <a:pt x="3599" y="4030"/>
                  </a:cubicBezTo>
                  <a:cubicBezTo>
                    <a:pt x="4378" y="3701"/>
                    <a:pt x="4887" y="2940"/>
                    <a:pt x="4887" y="2096"/>
                  </a:cubicBezTo>
                  <a:cubicBezTo>
                    <a:pt x="4887" y="940"/>
                    <a:pt x="3953" y="0"/>
                    <a:pt x="2797"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80;p23">
              <a:extLst>
                <a:ext uri="{FF2B5EF4-FFF2-40B4-BE49-F238E27FC236}">
                  <a16:creationId xmlns:a16="http://schemas.microsoft.com/office/drawing/2014/main" id="{FA4BF44D-D346-465E-B87D-954500657EA8}"/>
                </a:ext>
              </a:extLst>
            </p:cNvPr>
            <p:cNvSpPr/>
            <p:nvPr/>
          </p:nvSpPr>
          <p:spPr>
            <a:xfrm>
              <a:off x="277475" y="731300"/>
              <a:ext cx="122350" cy="104750"/>
            </a:xfrm>
            <a:custGeom>
              <a:avLst/>
              <a:gdLst/>
              <a:ahLst/>
              <a:cxnLst/>
              <a:rect l="l" t="t" r="r" b="b"/>
              <a:pathLst>
                <a:path w="4894" h="4190" extrusionOk="0">
                  <a:moveTo>
                    <a:pt x="2798" y="0"/>
                  </a:moveTo>
                  <a:cubicBezTo>
                    <a:pt x="935" y="0"/>
                    <a:pt x="1" y="2258"/>
                    <a:pt x="1318" y="3575"/>
                  </a:cubicBezTo>
                  <a:cubicBezTo>
                    <a:pt x="1719" y="3976"/>
                    <a:pt x="2254" y="4189"/>
                    <a:pt x="2800" y="4189"/>
                  </a:cubicBezTo>
                  <a:cubicBezTo>
                    <a:pt x="3069" y="4189"/>
                    <a:pt x="3341" y="4137"/>
                    <a:pt x="3600" y="4030"/>
                  </a:cubicBezTo>
                  <a:cubicBezTo>
                    <a:pt x="4384" y="3701"/>
                    <a:pt x="4894" y="2940"/>
                    <a:pt x="4894" y="2096"/>
                  </a:cubicBezTo>
                  <a:cubicBezTo>
                    <a:pt x="4894" y="940"/>
                    <a:pt x="3953" y="0"/>
                    <a:pt x="2798" y="0"/>
                  </a:cubicBezTo>
                  <a:close/>
                </a:path>
              </a:pathLst>
            </a:custGeom>
            <a:solidFill>
              <a:srgbClr val="FAD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custDataLst>
              <p:tags r:id="rId1"/>
            </p:custDataLst>
          </p:nvPr>
        </p:nvSpPr>
        <p:spPr>
          <a:xfrm>
            <a:off x="1238250" y="1353100"/>
            <a:ext cx="6667500" cy="2599800"/>
          </a:xfrm>
          <a:prstGeom prst="round2DiagRect">
            <a:avLst>
              <a:gd name="adj1" fmla="val 16667"/>
              <a:gd name="adj2" fmla="val 0"/>
            </a:avLst>
          </a:prstGeom>
          <a:solidFill>
            <a:srgbClr val="E6555C">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1"/>
          <p:cNvSpPr txBox="1">
            <a:spLocks noGrp="1"/>
          </p:cNvSpPr>
          <p:nvPr>
            <p:ph type="ctrTitle"/>
            <p:custDataLst>
              <p:tags r:id="rId2"/>
            </p:custDataLst>
          </p:nvPr>
        </p:nvSpPr>
        <p:spPr>
          <a:xfrm flipH="1">
            <a:off x="1348325" y="2145900"/>
            <a:ext cx="3652299" cy="85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8000" dirty="0"/>
              <a:t>03</a:t>
            </a:r>
            <a:r>
              <a:rPr lang="fr-FR" dirty="0"/>
              <a:t> </a:t>
            </a:r>
            <a:r>
              <a:rPr lang="fr-FR" sz="5400" dirty="0"/>
              <a:t>Le nettoyage</a:t>
            </a:r>
            <a:endParaRPr lang="fr-FR" dirty="0"/>
          </a:p>
        </p:txBody>
      </p:sp>
      <p:sp>
        <p:nvSpPr>
          <p:cNvPr id="141" name="Google Shape;141;p21"/>
          <p:cNvSpPr/>
          <p:nvPr>
            <p:custDataLst>
              <p:tags r:id="rId3"/>
            </p:custDataLst>
          </p:nvPr>
        </p:nvSpPr>
        <p:spPr>
          <a:xfrm rot="10800000">
            <a:off x="0" y="0"/>
            <a:ext cx="1760525" cy="1515300"/>
          </a:xfrm>
          <a:custGeom>
            <a:avLst/>
            <a:gdLst/>
            <a:ahLst/>
            <a:cxnLst/>
            <a:rect l="l" t="t" r="r" b="b"/>
            <a:pathLst>
              <a:path w="70421" h="60612" extrusionOk="0">
                <a:moveTo>
                  <a:pt x="63813" y="0"/>
                </a:moveTo>
                <a:cubicBezTo>
                  <a:pt x="62552" y="0"/>
                  <a:pt x="61280" y="85"/>
                  <a:pt x="59969" y="340"/>
                </a:cubicBezTo>
                <a:cubicBezTo>
                  <a:pt x="41104" y="4048"/>
                  <a:pt x="43862" y="30386"/>
                  <a:pt x="28647" y="38832"/>
                </a:cubicBezTo>
                <a:cubicBezTo>
                  <a:pt x="20618" y="43293"/>
                  <a:pt x="11361" y="42376"/>
                  <a:pt x="5762" y="50872"/>
                </a:cubicBezTo>
                <a:cubicBezTo>
                  <a:pt x="3684" y="54023"/>
                  <a:pt x="2439" y="57845"/>
                  <a:pt x="0" y="60611"/>
                </a:cubicBezTo>
                <a:lnTo>
                  <a:pt x="70421" y="60611"/>
                </a:lnTo>
                <a:lnTo>
                  <a:pt x="70421" y="315"/>
                </a:lnTo>
                <a:lnTo>
                  <a:pt x="70396" y="315"/>
                </a:lnTo>
                <a:cubicBezTo>
                  <a:pt x="68141" y="253"/>
                  <a:pt x="65994" y="0"/>
                  <a:pt x="63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7" name="Google Shape;98;p19">
            <a:extLst>
              <a:ext uri="{FF2B5EF4-FFF2-40B4-BE49-F238E27FC236}">
                <a16:creationId xmlns:a16="http://schemas.microsoft.com/office/drawing/2014/main" id="{196E99B1-6124-44F6-897D-FD4355D5DBB2}"/>
              </a:ext>
            </a:extLst>
          </p:cNvPr>
          <p:cNvPicPr preferRelativeResize="0"/>
          <p:nvPr>
            <p:custDataLst>
              <p:tags r:id="rId4"/>
            </p:custDataLst>
          </p:nvPr>
        </p:nvPicPr>
        <p:blipFill>
          <a:blip r:embed="rId7">
            <a:alphaModFix/>
          </a:blip>
          <a:stretch>
            <a:fillRect/>
          </a:stretch>
        </p:blipFill>
        <p:spPr>
          <a:xfrm rot="8336478">
            <a:off x="5244966" y="1837981"/>
            <a:ext cx="2948709" cy="1989704"/>
          </a:xfrm>
          <a:prstGeom prst="rect">
            <a:avLst/>
          </a:prstGeom>
          <a:noFill/>
          <a:ln>
            <a:noFill/>
          </a:ln>
        </p:spPr>
      </p:pic>
    </p:spTree>
    <p:extLst>
      <p:ext uri="{BB962C8B-B14F-4D97-AF65-F5344CB8AC3E}">
        <p14:creationId xmlns:p14="http://schemas.microsoft.com/office/powerpoint/2010/main" val="297357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2"/>
          <p:cNvSpPr/>
          <p:nvPr>
            <p:custDataLst>
              <p:tags r:id="rId1"/>
            </p:custDataLst>
          </p:nvPr>
        </p:nvSpPr>
        <p:spPr>
          <a:xfrm>
            <a:off x="2104800" y="2086175"/>
            <a:ext cx="4934245" cy="130875"/>
          </a:xfrm>
          <a:custGeom>
            <a:avLst/>
            <a:gdLst/>
            <a:ahLst/>
            <a:cxnLst/>
            <a:rect l="l" t="t" r="r" b="b"/>
            <a:pathLst>
              <a:path w="285464" h="5235" fill="none" extrusionOk="0">
                <a:moveTo>
                  <a:pt x="0" y="1"/>
                </a:moveTo>
                <a:cubicBezTo>
                  <a:pt x="7134" y="1"/>
                  <a:pt x="7134" y="5235"/>
                  <a:pt x="14276" y="5235"/>
                </a:cubicBezTo>
                <a:cubicBezTo>
                  <a:pt x="21410" y="5235"/>
                  <a:pt x="21410" y="1"/>
                  <a:pt x="28544" y="1"/>
                </a:cubicBezTo>
                <a:cubicBezTo>
                  <a:pt x="35678" y="1"/>
                  <a:pt x="35678" y="5235"/>
                  <a:pt x="42820" y="5235"/>
                </a:cubicBezTo>
                <a:cubicBezTo>
                  <a:pt x="49954" y="5235"/>
                  <a:pt x="49954" y="1"/>
                  <a:pt x="57096" y="1"/>
                </a:cubicBezTo>
                <a:cubicBezTo>
                  <a:pt x="64230" y="1"/>
                  <a:pt x="64230" y="5235"/>
                  <a:pt x="71364" y="5235"/>
                </a:cubicBezTo>
                <a:cubicBezTo>
                  <a:pt x="78498" y="5235"/>
                  <a:pt x="78506" y="1"/>
                  <a:pt x="85640" y="1"/>
                </a:cubicBezTo>
                <a:cubicBezTo>
                  <a:pt x="92774" y="1"/>
                  <a:pt x="92774" y="5235"/>
                  <a:pt x="99908" y="5235"/>
                </a:cubicBezTo>
                <a:cubicBezTo>
                  <a:pt x="107050" y="5235"/>
                  <a:pt x="107050" y="1"/>
                  <a:pt x="114184" y="1"/>
                </a:cubicBezTo>
                <a:cubicBezTo>
                  <a:pt x="121318" y="1"/>
                  <a:pt x="121318" y="5235"/>
                  <a:pt x="128460" y="5235"/>
                </a:cubicBezTo>
                <a:cubicBezTo>
                  <a:pt x="135594" y="5235"/>
                  <a:pt x="135594" y="1"/>
                  <a:pt x="142728" y="1"/>
                </a:cubicBezTo>
                <a:cubicBezTo>
                  <a:pt x="149869" y="1"/>
                  <a:pt x="149869" y="5235"/>
                  <a:pt x="157004" y="5235"/>
                </a:cubicBezTo>
                <a:cubicBezTo>
                  <a:pt x="164138" y="5235"/>
                  <a:pt x="164138" y="1"/>
                  <a:pt x="171279" y="1"/>
                </a:cubicBezTo>
                <a:cubicBezTo>
                  <a:pt x="178413" y="1"/>
                  <a:pt x="178413" y="5235"/>
                  <a:pt x="185548" y="5235"/>
                </a:cubicBezTo>
                <a:cubicBezTo>
                  <a:pt x="192682" y="5235"/>
                  <a:pt x="192689" y="1"/>
                  <a:pt x="199823" y="1"/>
                </a:cubicBezTo>
                <a:cubicBezTo>
                  <a:pt x="206957" y="1"/>
                  <a:pt x="206957" y="5235"/>
                  <a:pt x="214092" y="5235"/>
                </a:cubicBezTo>
                <a:cubicBezTo>
                  <a:pt x="221233" y="5235"/>
                  <a:pt x="221233" y="1"/>
                  <a:pt x="228367" y="1"/>
                </a:cubicBezTo>
                <a:cubicBezTo>
                  <a:pt x="235501" y="1"/>
                  <a:pt x="235501" y="5235"/>
                  <a:pt x="242643" y="5235"/>
                </a:cubicBezTo>
                <a:cubicBezTo>
                  <a:pt x="249777" y="5235"/>
                  <a:pt x="249777" y="1"/>
                  <a:pt x="256911" y="1"/>
                </a:cubicBezTo>
                <a:cubicBezTo>
                  <a:pt x="264053" y="1"/>
                  <a:pt x="264053" y="5235"/>
                  <a:pt x="271187" y="5235"/>
                </a:cubicBezTo>
                <a:cubicBezTo>
                  <a:pt x="278321" y="5235"/>
                  <a:pt x="278321" y="1"/>
                  <a:pt x="285463" y="1"/>
                </a:cubicBezTo>
              </a:path>
            </a:pathLst>
          </a:custGeom>
          <a:noFill/>
          <a:ln w="19050" cap="flat" cmpd="sng">
            <a:solidFill>
              <a:srgbClr val="E9834B"/>
            </a:solidFill>
            <a:prstDash val="solid"/>
            <a:miter lim="7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2"/>
          <p:cNvSpPr/>
          <p:nvPr>
            <p:custDataLst>
              <p:tags r:id="rId2"/>
            </p:custDataLst>
          </p:nvPr>
        </p:nvSpPr>
        <p:spPr>
          <a:xfrm>
            <a:off x="4403700" y="1457325"/>
            <a:ext cx="485700" cy="91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2"/>
          <p:cNvSpPr txBox="1">
            <a:spLocks noGrp="1"/>
          </p:cNvSpPr>
          <p:nvPr>
            <p:ph type="ctrTitle"/>
            <p:custDataLst>
              <p:tags r:id="rId3"/>
            </p:custDataLst>
          </p:nvPr>
        </p:nvSpPr>
        <p:spPr>
          <a:xfrm>
            <a:off x="619900" y="165229"/>
            <a:ext cx="7904100" cy="85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Nettoyage sécurisé</a:t>
            </a:r>
            <a:endParaRPr dirty="0"/>
          </a:p>
        </p:txBody>
      </p:sp>
      <p:sp>
        <p:nvSpPr>
          <p:cNvPr id="151" name="Google Shape;151;p22"/>
          <p:cNvSpPr txBox="1">
            <a:spLocks noGrp="1"/>
          </p:cNvSpPr>
          <p:nvPr>
            <p:ph type="ctrTitle" idx="2"/>
            <p:custDataLst>
              <p:tags r:id="rId4"/>
            </p:custDataLst>
          </p:nvPr>
        </p:nvSpPr>
        <p:spPr>
          <a:xfrm>
            <a:off x="1575571" y="3075650"/>
            <a:ext cx="1670983"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Colonnes vides</a:t>
            </a:r>
            <a:endParaRPr dirty="0"/>
          </a:p>
        </p:txBody>
      </p:sp>
      <p:sp>
        <p:nvSpPr>
          <p:cNvPr id="153" name="Google Shape;153;p22"/>
          <p:cNvSpPr txBox="1">
            <a:spLocks noGrp="1"/>
          </p:cNvSpPr>
          <p:nvPr>
            <p:ph type="ctrTitle" idx="3"/>
            <p:custDataLst>
              <p:tags r:id="rId5"/>
            </p:custDataLst>
          </p:nvPr>
        </p:nvSpPr>
        <p:spPr>
          <a:xfrm>
            <a:off x="3829134" y="3075650"/>
            <a:ext cx="1482847"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Lignes vides</a:t>
            </a:r>
            <a:endParaRPr dirty="0"/>
          </a:p>
        </p:txBody>
      </p:sp>
      <p:sp>
        <p:nvSpPr>
          <p:cNvPr id="154" name="Google Shape;154;p22"/>
          <p:cNvSpPr txBox="1">
            <a:spLocks noGrp="1"/>
          </p:cNvSpPr>
          <p:nvPr>
            <p:ph type="ctrTitle" idx="5"/>
            <p:custDataLst>
              <p:tags r:id="rId6"/>
            </p:custDataLst>
          </p:nvPr>
        </p:nvSpPr>
        <p:spPr>
          <a:xfrm>
            <a:off x="6151386" y="3075650"/>
            <a:ext cx="1775318"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Lignes en double</a:t>
            </a:r>
            <a:endParaRPr dirty="0"/>
          </a:p>
        </p:txBody>
      </p:sp>
      <p:pic>
        <p:nvPicPr>
          <p:cNvPr id="156" name="Google Shape;156;p22"/>
          <p:cNvPicPr preferRelativeResize="0"/>
          <p:nvPr>
            <p:custDataLst>
              <p:tags r:id="rId7"/>
            </p:custDataLst>
          </p:nvPr>
        </p:nvPicPr>
        <p:blipFill>
          <a:blip r:embed="rId19">
            <a:alphaModFix/>
          </a:blip>
          <a:stretch>
            <a:fillRect/>
          </a:stretch>
        </p:blipFill>
        <p:spPr>
          <a:xfrm rot="-6873585">
            <a:off x="1655185" y="1497140"/>
            <a:ext cx="1203023" cy="1174497"/>
          </a:xfrm>
          <a:prstGeom prst="rect">
            <a:avLst/>
          </a:prstGeom>
          <a:noFill/>
          <a:ln>
            <a:noFill/>
          </a:ln>
        </p:spPr>
      </p:pic>
      <p:pic>
        <p:nvPicPr>
          <p:cNvPr id="157" name="Google Shape;157;p22"/>
          <p:cNvPicPr preferRelativeResize="0"/>
          <p:nvPr>
            <p:custDataLst>
              <p:tags r:id="rId8"/>
            </p:custDataLst>
          </p:nvPr>
        </p:nvPicPr>
        <p:blipFill>
          <a:blip r:embed="rId20">
            <a:alphaModFix/>
          </a:blip>
          <a:stretch>
            <a:fillRect/>
          </a:stretch>
        </p:blipFill>
        <p:spPr>
          <a:xfrm>
            <a:off x="4008377" y="1486337"/>
            <a:ext cx="1276344" cy="1196125"/>
          </a:xfrm>
          <a:prstGeom prst="rect">
            <a:avLst/>
          </a:prstGeom>
          <a:noFill/>
          <a:ln>
            <a:noFill/>
          </a:ln>
        </p:spPr>
      </p:pic>
      <p:sp>
        <p:nvSpPr>
          <p:cNvPr id="159" name="Google Shape;159;p22"/>
          <p:cNvSpPr/>
          <p:nvPr>
            <p:custDataLst>
              <p:tags r:id="rId9"/>
            </p:custDataLst>
          </p:nvPr>
        </p:nvSpPr>
        <p:spPr>
          <a:xfrm flipH="1">
            <a:off x="6233750" y="3531925"/>
            <a:ext cx="2910250" cy="1611575"/>
          </a:xfrm>
          <a:custGeom>
            <a:avLst/>
            <a:gdLst/>
            <a:ahLst/>
            <a:cxnLst/>
            <a:rect l="l" t="t" r="r" b="b"/>
            <a:pathLst>
              <a:path w="116410" h="64463" extrusionOk="0">
                <a:moveTo>
                  <a:pt x="0" y="0"/>
                </a:moveTo>
                <a:lnTo>
                  <a:pt x="0" y="64462"/>
                </a:lnTo>
                <a:lnTo>
                  <a:pt x="116410" y="64462"/>
                </a:lnTo>
                <a:cubicBezTo>
                  <a:pt x="111385" y="60125"/>
                  <a:pt x="105966" y="56139"/>
                  <a:pt x="99525" y="54837"/>
                </a:cubicBezTo>
                <a:cubicBezTo>
                  <a:pt x="96284" y="54174"/>
                  <a:pt x="92904" y="54240"/>
                  <a:pt x="89720" y="53323"/>
                </a:cubicBezTo>
                <a:cubicBezTo>
                  <a:pt x="81445" y="50933"/>
                  <a:pt x="78196" y="42765"/>
                  <a:pt x="70879" y="39221"/>
                </a:cubicBezTo>
                <a:cubicBezTo>
                  <a:pt x="68977" y="38300"/>
                  <a:pt x="66919" y="37934"/>
                  <a:pt x="64815" y="37934"/>
                </a:cubicBezTo>
                <a:cubicBezTo>
                  <a:pt x="60618" y="37934"/>
                  <a:pt x="56239" y="39391"/>
                  <a:pt x="52554" y="40809"/>
                </a:cubicBezTo>
                <a:cubicBezTo>
                  <a:pt x="50401" y="41639"/>
                  <a:pt x="48204" y="42558"/>
                  <a:pt x="45904" y="42558"/>
                </a:cubicBezTo>
                <a:cubicBezTo>
                  <a:pt x="45799" y="42558"/>
                  <a:pt x="45694" y="42556"/>
                  <a:pt x="45588" y="42552"/>
                </a:cubicBezTo>
                <a:cubicBezTo>
                  <a:pt x="38034" y="42290"/>
                  <a:pt x="34907" y="32420"/>
                  <a:pt x="32820" y="26617"/>
                </a:cubicBezTo>
                <a:cubicBezTo>
                  <a:pt x="29808" y="18228"/>
                  <a:pt x="26232" y="9912"/>
                  <a:pt x="18391" y="4936"/>
                </a:cubicBezTo>
                <a:cubicBezTo>
                  <a:pt x="12915" y="1441"/>
                  <a:pt x="6409" y="320"/>
                  <a:pt x="0" y="0"/>
                </a:cubicBezTo>
                <a:close/>
              </a:path>
            </a:pathLst>
          </a:custGeom>
          <a:solidFill>
            <a:srgbClr val="E6555C">
              <a:alpha val="45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Flèche : bas 7">
            <a:extLst>
              <a:ext uri="{FF2B5EF4-FFF2-40B4-BE49-F238E27FC236}">
                <a16:creationId xmlns:a16="http://schemas.microsoft.com/office/drawing/2014/main" id="{353FC3AE-5671-4451-833A-104EFBAF50EE}"/>
              </a:ext>
            </a:extLst>
          </p:cNvPr>
          <p:cNvSpPr/>
          <p:nvPr>
            <p:custDataLst>
              <p:tags r:id="rId10"/>
            </p:custDataLst>
          </p:nvPr>
        </p:nvSpPr>
        <p:spPr>
          <a:xfrm>
            <a:off x="2104800" y="3475404"/>
            <a:ext cx="489473" cy="52174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22" name="Flèche : bas 21">
            <a:extLst>
              <a:ext uri="{FF2B5EF4-FFF2-40B4-BE49-F238E27FC236}">
                <a16:creationId xmlns:a16="http://schemas.microsoft.com/office/drawing/2014/main" id="{2EAD82BD-5FF2-46B2-8BCC-4516DCEC69A7}"/>
              </a:ext>
            </a:extLst>
          </p:cNvPr>
          <p:cNvSpPr/>
          <p:nvPr>
            <p:custDataLst>
              <p:tags r:id="rId11"/>
            </p:custDataLst>
          </p:nvPr>
        </p:nvSpPr>
        <p:spPr>
          <a:xfrm>
            <a:off x="4325820" y="3469999"/>
            <a:ext cx="489473" cy="52174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23" name="Flèche : bas 22">
            <a:extLst>
              <a:ext uri="{FF2B5EF4-FFF2-40B4-BE49-F238E27FC236}">
                <a16:creationId xmlns:a16="http://schemas.microsoft.com/office/drawing/2014/main" id="{FA4C7760-41CF-4C41-A10C-4BA18A1C3A78}"/>
              </a:ext>
            </a:extLst>
          </p:cNvPr>
          <p:cNvSpPr/>
          <p:nvPr>
            <p:custDataLst>
              <p:tags r:id="rId12"/>
            </p:custDataLst>
          </p:nvPr>
        </p:nvSpPr>
        <p:spPr>
          <a:xfrm>
            <a:off x="6794308" y="3469999"/>
            <a:ext cx="489473" cy="52174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dirty="0"/>
          </a:p>
        </p:txBody>
      </p:sp>
      <p:sp>
        <p:nvSpPr>
          <p:cNvPr id="24" name="Google Shape;151;p22">
            <a:extLst>
              <a:ext uri="{FF2B5EF4-FFF2-40B4-BE49-F238E27FC236}">
                <a16:creationId xmlns:a16="http://schemas.microsoft.com/office/drawing/2014/main" id="{1231C912-4BA1-47A5-92C1-96F859110D4A}"/>
              </a:ext>
            </a:extLst>
          </p:cNvPr>
          <p:cNvSpPr txBox="1">
            <a:spLocks/>
          </p:cNvSpPr>
          <p:nvPr>
            <p:custDataLst>
              <p:tags r:id="rId13"/>
            </p:custDataLst>
          </p:nvPr>
        </p:nvSpPr>
        <p:spPr>
          <a:xfrm>
            <a:off x="2206784" y="4337712"/>
            <a:ext cx="285503" cy="31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1pPr>
            <a:lvl2pPr marR="0" lvl="1"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2pPr>
            <a:lvl3pPr marR="0" lvl="2"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3pPr>
            <a:lvl4pPr marR="0" lvl="3"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4pPr>
            <a:lvl5pPr marR="0" lvl="4"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5pPr>
            <a:lvl6pPr marR="0" lvl="5"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6pPr>
            <a:lvl7pPr marR="0" lvl="6"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7pPr>
            <a:lvl8pPr marR="0" lvl="7"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8pPr>
            <a:lvl9pPr marR="0" lvl="8"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9pPr>
          </a:lstStyle>
          <a:p>
            <a:r>
              <a:rPr lang="fr-FR" dirty="0"/>
              <a:t>6</a:t>
            </a:r>
          </a:p>
        </p:txBody>
      </p:sp>
      <p:sp>
        <p:nvSpPr>
          <p:cNvPr id="25" name="Google Shape;151;p22">
            <a:extLst>
              <a:ext uri="{FF2B5EF4-FFF2-40B4-BE49-F238E27FC236}">
                <a16:creationId xmlns:a16="http://schemas.microsoft.com/office/drawing/2014/main" id="{3911EDAB-5B12-4C29-9E5E-4BBCF06920B8}"/>
              </a:ext>
            </a:extLst>
          </p:cNvPr>
          <p:cNvSpPr txBox="1">
            <a:spLocks/>
          </p:cNvSpPr>
          <p:nvPr>
            <p:custDataLst>
              <p:tags r:id="rId14"/>
            </p:custDataLst>
          </p:nvPr>
        </p:nvSpPr>
        <p:spPr>
          <a:xfrm>
            <a:off x="4437653" y="4337712"/>
            <a:ext cx="285503" cy="31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1pPr>
            <a:lvl2pPr marR="0" lvl="1"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2pPr>
            <a:lvl3pPr marR="0" lvl="2"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3pPr>
            <a:lvl4pPr marR="0" lvl="3"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4pPr>
            <a:lvl5pPr marR="0" lvl="4"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5pPr>
            <a:lvl6pPr marR="0" lvl="5"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6pPr>
            <a:lvl7pPr marR="0" lvl="6"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7pPr>
            <a:lvl8pPr marR="0" lvl="7"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8pPr>
            <a:lvl9pPr marR="0" lvl="8"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9pPr>
          </a:lstStyle>
          <a:p>
            <a:r>
              <a:rPr lang="fr-FR" dirty="0"/>
              <a:t>1</a:t>
            </a:r>
          </a:p>
        </p:txBody>
      </p:sp>
      <p:sp>
        <p:nvSpPr>
          <p:cNvPr id="26" name="Google Shape;151;p22">
            <a:extLst>
              <a:ext uri="{FF2B5EF4-FFF2-40B4-BE49-F238E27FC236}">
                <a16:creationId xmlns:a16="http://schemas.microsoft.com/office/drawing/2014/main" id="{9309FB1B-19B0-4AB4-848C-51EA829B7633}"/>
              </a:ext>
            </a:extLst>
          </p:cNvPr>
          <p:cNvSpPr txBox="1">
            <a:spLocks/>
          </p:cNvSpPr>
          <p:nvPr>
            <p:custDataLst>
              <p:tags r:id="rId15"/>
            </p:custDataLst>
          </p:nvPr>
        </p:nvSpPr>
        <p:spPr>
          <a:xfrm>
            <a:off x="6896292" y="4337712"/>
            <a:ext cx="285503" cy="319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1pPr>
            <a:lvl2pPr marR="0" lvl="1"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2pPr>
            <a:lvl3pPr marR="0" lvl="2"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3pPr>
            <a:lvl4pPr marR="0" lvl="3"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4pPr>
            <a:lvl5pPr marR="0" lvl="4"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5pPr>
            <a:lvl6pPr marR="0" lvl="5"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6pPr>
            <a:lvl7pPr marR="0" lvl="6"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7pPr>
            <a:lvl8pPr marR="0" lvl="7"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8pPr>
            <a:lvl9pPr marR="0" lvl="8" algn="ctr" rtl="0">
              <a:lnSpc>
                <a:spcPct val="100000"/>
              </a:lnSpc>
              <a:spcBef>
                <a:spcPts val="0"/>
              </a:spcBef>
              <a:spcAft>
                <a:spcPts val="0"/>
              </a:spcAft>
              <a:buClr>
                <a:schemeClr val="accent2"/>
              </a:buClr>
              <a:buSzPts val="2400"/>
              <a:buFont typeface="Amatic SC"/>
              <a:buNone/>
              <a:defRPr sz="2400" b="1" i="0" u="none" strike="noStrike" cap="none">
                <a:solidFill>
                  <a:schemeClr val="accent2"/>
                </a:solidFill>
                <a:latin typeface="Amatic SC"/>
                <a:ea typeface="Amatic SC"/>
                <a:cs typeface="Amatic SC"/>
                <a:sym typeface="Amatic SC"/>
              </a:defRPr>
            </a:lvl9pPr>
          </a:lstStyle>
          <a:p>
            <a:r>
              <a:rPr lang="fr-FR" dirty="0"/>
              <a:t>1</a:t>
            </a:r>
          </a:p>
        </p:txBody>
      </p:sp>
      <p:pic>
        <p:nvPicPr>
          <p:cNvPr id="18" name="Google Shape;190;p24">
            <a:extLst>
              <a:ext uri="{FF2B5EF4-FFF2-40B4-BE49-F238E27FC236}">
                <a16:creationId xmlns:a16="http://schemas.microsoft.com/office/drawing/2014/main" id="{6B9530AE-9112-4439-BC51-CA6A7D53B5E8}"/>
              </a:ext>
            </a:extLst>
          </p:cNvPr>
          <p:cNvPicPr preferRelativeResize="0"/>
          <p:nvPr>
            <p:custDataLst>
              <p:tags r:id="rId16"/>
            </p:custDataLst>
          </p:nvPr>
        </p:nvPicPr>
        <p:blipFill>
          <a:blip r:embed="rId21">
            <a:alphaModFix/>
          </a:blip>
          <a:stretch>
            <a:fillRect/>
          </a:stretch>
        </p:blipFill>
        <p:spPr>
          <a:xfrm>
            <a:off x="6113601" y="1774914"/>
            <a:ext cx="1813103" cy="85169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156"/>
                                        </p:tgtEl>
                                        <p:attrNameLst>
                                          <p:attrName>r</p:attrName>
                                        </p:attrNameLst>
                                      </p:cBhvr>
                                    </p:animRot>
                                    <p:animRot by="-240000">
                                      <p:cBhvr>
                                        <p:cTn id="7" dur="200" fill="hold">
                                          <p:stCondLst>
                                            <p:cond delay="200"/>
                                          </p:stCondLst>
                                        </p:cTn>
                                        <p:tgtEl>
                                          <p:spTgt spid="156"/>
                                        </p:tgtEl>
                                        <p:attrNameLst>
                                          <p:attrName>r</p:attrName>
                                        </p:attrNameLst>
                                      </p:cBhvr>
                                    </p:animRot>
                                    <p:animRot by="240000">
                                      <p:cBhvr>
                                        <p:cTn id="8" dur="200" fill="hold">
                                          <p:stCondLst>
                                            <p:cond delay="400"/>
                                          </p:stCondLst>
                                        </p:cTn>
                                        <p:tgtEl>
                                          <p:spTgt spid="156"/>
                                        </p:tgtEl>
                                        <p:attrNameLst>
                                          <p:attrName>r</p:attrName>
                                        </p:attrNameLst>
                                      </p:cBhvr>
                                    </p:animRot>
                                    <p:animRot by="-240000">
                                      <p:cBhvr>
                                        <p:cTn id="9" dur="200" fill="hold">
                                          <p:stCondLst>
                                            <p:cond delay="600"/>
                                          </p:stCondLst>
                                        </p:cTn>
                                        <p:tgtEl>
                                          <p:spTgt spid="156"/>
                                        </p:tgtEl>
                                        <p:attrNameLst>
                                          <p:attrName>r</p:attrName>
                                        </p:attrNameLst>
                                      </p:cBhvr>
                                    </p:animRot>
                                    <p:animRot by="120000">
                                      <p:cBhvr>
                                        <p:cTn id="10" dur="200" fill="hold">
                                          <p:stCondLst>
                                            <p:cond delay="800"/>
                                          </p:stCondLst>
                                        </p:cTn>
                                        <p:tgtEl>
                                          <p:spTgt spid="156"/>
                                        </p:tgtEl>
                                        <p:attrNameLst>
                                          <p:attrName>r</p:attrName>
                                        </p:attrNameLst>
                                      </p:cBhvr>
                                    </p:animRo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childTnLst>
                          </p:cTn>
                        </p:par>
                      </p:childTnLst>
                    </p:cTn>
                  </p:par>
                  <p:par>
                    <p:cTn id="17" fill="hold">
                      <p:stCondLst>
                        <p:cond delay="indefinite"/>
                      </p:stCondLst>
                      <p:childTnLst>
                        <p:par>
                          <p:cTn id="18" fill="hold">
                            <p:stCondLst>
                              <p:cond delay="0"/>
                            </p:stCondLst>
                            <p:childTnLst>
                              <p:par>
                                <p:cTn id="19" presetID="32" presetClass="emph" presetSubtype="0" fill="hold" nodeType="clickEffect">
                                  <p:stCondLst>
                                    <p:cond delay="0"/>
                                  </p:stCondLst>
                                  <p:childTnLst>
                                    <p:animRot by="120000">
                                      <p:cBhvr>
                                        <p:cTn id="20" dur="100" fill="hold">
                                          <p:stCondLst>
                                            <p:cond delay="0"/>
                                          </p:stCondLst>
                                        </p:cTn>
                                        <p:tgtEl>
                                          <p:spTgt spid="157"/>
                                        </p:tgtEl>
                                        <p:attrNameLst>
                                          <p:attrName>r</p:attrName>
                                        </p:attrNameLst>
                                      </p:cBhvr>
                                    </p:animRot>
                                    <p:animRot by="-240000">
                                      <p:cBhvr>
                                        <p:cTn id="21" dur="200" fill="hold">
                                          <p:stCondLst>
                                            <p:cond delay="200"/>
                                          </p:stCondLst>
                                        </p:cTn>
                                        <p:tgtEl>
                                          <p:spTgt spid="157"/>
                                        </p:tgtEl>
                                        <p:attrNameLst>
                                          <p:attrName>r</p:attrName>
                                        </p:attrNameLst>
                                      </p:cBhvr>
                                    </p:animRot>
                                    <p:animRot by="240000">
                                      <p:cBhvr>
                                        <p:cTn id="22" dur="200" fill="hold">
                                          <p:stCondLst>
                                            <p:cond delay="400"/>
                                          </p:stCondLst>
                                        </p:cTn>
                                        <p:tgtEl>
                                          <p:spTgt spid="157"/>
                                        </p:tgtEl>
                                        <p:attrNameLst>
                                          <p:attrName>r</p:attrName>
                                        </p:attrNameLst>
                                      </p:cBhvr>
                                    </p:animRot>
                                    <p:animRot by="-240000">
                                      <p:cBhvr>
                                        <p:cTn id="23" dur="200" fill="hold">
                                          <p:stCondLst>
                                            <p:cond delay="600"/>
                                          </p:stCondLst>
                                        </p:cTn>
                                        <p:tgtEl>
                                          <p:spTgt spid="157"/>
                                        </p:tgtEl>
                                        <p:attrNameLst>
                                          <p:attrName>r</p:attrName>
                                        </p:attrNameLst>
                                      </p:cBhvr>
                                    </p:animRot>
                                    <p:animRot by="120000">
                                      <p:cBhvr>
                                        <p:cTn id="24" dur="200" fill="hold">
                                          <p:stCondLst>
                                            <p:cond delay="800"/>
                                          </p:stCondLst>
                                        </p:cTn>
                                        <p:tgtEl>
                                          <p:spTgt spid="157"/>
                                        </p:tgtEl>
                                        <p:attrNameLst>
                                          <p:attrName>r</p:attrName>
                                        </p:attrNameLst>
                                      </p:cBhvr>
                                    </p:animRot>
                                  </p:childTnLst>
                                </p:cTn>
                              </p:par>
                              <p:par>
                                <p:cTn id="25" presetID="10"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32" presetClass="emph" presetSubtype="0" fill="hold" nodeType="clickEffect">
                                  <p:stCondLst>
                                    <p:cond delay="0"/>
                                  </p:stCondLst>
                                  <p:childTnLst>
                                    <p:animRot by="120000">
                                      <p:cBhvr>
                                        <p:cTn id="34" dur="100" fill="hold">
                                          <p:stCondLst>
                                            <p:cond delay="0"/>
                                          </p:stCondLst>
                                        </p:cTn>
                                        <p:tgtEl>
                                          <p:spTgt spid="18"/>
                                        </p:tgtEl>
                                        <p:attrNameLst>
                                          <p:attrName>r</p:attrName>
                                        </p:attrNameLst>
                                      </p:cBhvr>
                                    </p:animRot>
                                    <p:animRot by="-240000">
                                      <p:cBhvr>
                                        <p:cTn id="35" dur="200" fill="hold">
                                          <p:stCondLst>
                                            <p:cond delay="200"/>
                                          </p:stCondLst>
                                        </p:cTn>
                                        <p:tgtEl>
                                          <p:spTgt spid="18"/>
                                        </p:tgtEl>
                                        <p:attrNameLst>
                                          <p:attrName>r</p:attrName>
                                        </p:attrNameLst>
                                      </p:cBhvr>
                                    </p:animRot>
                                    <p:animRot by="240000">
                                      <p:cBhvr>
                                        <p:cTn id="36" dur="200" fill="hold">
                                          <p:stCondLst>
                                            <p:cond delay="400"/>
                                          </p:stCondLst>
                                        </p:cTn>
                                        <p:tgtEl>
                                          <p:spTgt spid="18"/>
                                        </p:tgtEl>
                                        <p:attrNameLst>
                                          <p:attrName>r</p:attrName>
                                        </p:attrNameLst>
                                      </p:cBhvr>
                                    </p:animRot>
                                    <p:animRot by="-240000">
                                      <p:cBhvr>
                                        <p:cTn id="37" dur="200" fill="hold">
                                          <p:stCondLst>
                                            <p:cond delay="600"/>
                                          </p:stCondLst>
                                        </p:cTn>
                                        <p:tgtEl>
                                          <p:spTgt spid="18"/>
                                        </p:tgtEl>
                                        <p:attrNameLst>
                                          <p:attrName>r</p:attrName>
                                        </p:attrNameLst>
                                      </p:cBhvr>
                                    </p:animRot>
                                    <p:animRot by="120000">
                                      <p:cBhvr>
                                        <p:cTn id="38" dur="200" fill="hold">
                                          <p:stCondLst>
                                            <p:cond delay="800"/>
                                          </p:stCondLst>
                                        </p:cTn>
                                        <p:tgtEl>
                                          <p:spTgt spid="18"/>
                                        </p:tgtEl>
                                        <p:attrNameLst>
                                          <p:attrName>r</p:attrName>
                                        </p:attrNameLst>
                                      </p:cBhvr>
                                    </p:animRot>
                                  </p:childTnLst>
                                </p:cTn>
                              </p:par>
                              <p:par>
                                <p:cTn id="39" presetID="10"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2" grpId="0" animBg="1"/>
      <p:bldP spid="23" grpId="0" animBg="1"/>
      <p:bldP spid="24" grpId="0"/>
      <p:bldP spid="25" grpId="0"/>
      <p:bldP spid="26" grpId="0"/>
    </p:bldLst>
  </p:timing>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4"/>
</p:tagLst>
</file>

<file path=ppt/tags/tag100.xml><?xml version="1.0" encoding="utf-8"?>
<p:tagLst xmlns:a="http://schemas.openxmlformats.org/drawingml/2006/main" xmlns:r="http://schemas.openxmlformats.org/officeDocument/2006/relationships" xmlns:p="http://schemas.openxmlformats.org/presentationml/2006/main">
  <p:tag name="NUM" val="7"/>
</p:tagLst>
</file>

<file path=ppt/tags/tag101.xml><?xml version="1.0" encoding="utf-8"?>
<p:tagLst xmlns:a="http://schemas.openxmlformats.org/drawingml/2006/main" xmlns:r="http://schemas.openxmlformats.org/officeDocument/2006/relationships" xmlns:p="http://schemas.openxmlformats.org/presentationml/2006/main">
  <p:tag name="NUM" val="8"/>
</p:tagLst>
</file>

<file path=ppt/tags/tag102.xml><?xml version="1.0" encoding="utf-8"?>
<p:tagLst xmlns:a="http://schemas.openxmlformats.org/drawingml/2006/main" xmlns:r="http://schemas.openxmlformats.org/officeDocument/2006/relationships" xmlns:p="http://schemas.openxmlformats.org/presentationml/2006/main">
  <p:tag name="NUM" val="9"/>
</p:tagLst>
</file>

<file path=ppt/tags/tag103.xml><?xml version="1.0" encoding="utf-8"?>
<p:tagLst xmlns:a="http://schemas.openxmlformats.org/drawingml/2006/main" xmlns:r="http://schemas.openxmlformats.org/officeDocument/2006/relationships" xmlns:p="http://schemas.openxmlformats.org/presentationml/2006/main">
  <p:tag name="NUM" val="10"/>
</p:tagLst>
</file>

<file path=ppt/tags/tag104.xml><?xml version="1.0" encoding="utf-8"?>
<p:tagLst xmlns:a="http://schemas.openxmlformats.org/drawingml/2006/main" xmlns:r="http://schemas.openxmlformats.org/officeDocument/2006/relationships" xmlns:p="http://schemas.openxmlformats.org/presentationml/2006/main">
  <p:tag name="NUM" val="11"/>
</p:tagLst>
</file>

<file path=ppt/tags/tag105.xml><?xml version="1.0" encoding="utf-8"?>
<p:tagLst xmlns:a="http://schemas.openxmlformats.org/drawingml/2006/main" xmlns:r="http://schemas.openxmlformats.org/officeDocument/2006/relationships" xmlns:p="http://schemas.openxmlformats.org/presentationml/2006/main">
  <p:tag name="NUM" val="1"/>
</p:tagLst>
</file>

<file path=ppt/tags/tag106.xml><?xml version="1.0" encoding="utf-8"?>
<p:tagLst xmlns:a="http://schemas.openxmlformats.org/drawingml/2006/main" xmlns:r="http://schemas.openxmlformats.org/officeDocument/2006/relationships" xmlns:p="http://schemas.openxmlformats.org/presentationml/2006/main">
  <p:tag name="NUM" val="2"/>
</p:tagLst>
</file>

<file path=ppt/tags/tag107.xml><?xml version="1.0" encoding="utf-8"?>
<p:tagLst xmlns:a="http://schemas.openxmlformats.org/drawingml/2006/main" xmlns:r="http://schemas.openxmlformats.org/officeDocument/2006/relationships" xmlns:p="http://schemas.openxmlformats.org/presentationml/2006/main">
  <p:tag name="NUM" val="3"/>
</p:tagLst>
</file>

<file path=ppt/tags/tag108.xml><?xml version="1.0" encoding="utf-8"?>
<p:tagLst xmlns:a="http://schemas.openxmlformats.org/drawingml/2006/main" xmlns:r="http://schemas.openxmlformats.org/officeDocument/2006/relationships" xmlns:p="http://schemas.openxmlformats.org/presentationml/2006/main">
  <p:tag name="NUM" val="4"/>
</p:tagLst>
</file>

<file path=ppt/tags/tag109.xml><?xml version="1.0" encoding="utf-8"?>
<p:tagLst xmlns:a="http://schemas.openxmlformats.org/drawingml/2006/main" xmlns:r="http://schemas.openxmlformats.org/officeDocument/2006/relationships" xmlns:p="http://schemas.openxmlformats.org/presentationml/2006/main">
  <p:tag name="NUM" val="5"/>
</p:tagLst>
</file>

<file path=ppt/tags/tag11.xml><?xml version="1.0" encoding="utf-8"?>
<p:tagLst xmlns:a="http://schemas.openxmlformats.org/drawingml/2006/main" xmlns:r="http://schemas.openxmlformats.org/officeDocument/2006/relationships" xmlns:p="http://schemas.openxmlformats.org/presentationml/2006/main">
  <p:tag name="NUM" val="5"/>
</p:tagLst>
</file>

<file path=ppt/tags/tag110.xml><?xml version="1.0" encoding="utf-8"?>
<p:tagLst xmlns:a="http://schemas.openxmlformats.org/drawingml/2006/main" xmlns:r="http://schemas.openxmlformats.org/officeDocument/2006/relationships" xmlns:p="http://schemas.openxmlformats.org/presentationml/2006/main">
  <p:tag name="NUM" val="6"/>
</p:tagLst>
</file>

<file path=ppt/tags/tag111.xml><?xml version="1.0" encoding="utf-8"?>
<p:tagLst xmlns:a="http://schemas.openxmlformats.org/drawingml/2006/main" xmlns:r="http://schemas.openxmlformats.org/officeDocument/2006/relationships" xmlns:p="http://schemas.openxmlformats.org/presentationml/2006/main">
  <p:tag name="NUM" val="7"/>
</p:tagLst>
</file>

<file path=ppt/tags/tag112.xml><?xml version="1.0" encoding="utf-8"?>
<p:tagLst xmlns:a="http://schemas.openxmlformats.org/drawingml/2006/main" xmlns:r="http://schemas.openxmlformats.org/officeDocument/2006/relationships" xmlns:p="http://schemas.openxmlformats.org/presentationml/2006/main">
  <p:tag name="NUM" val="1"/>
</p:tagLst>
</file>

<file path=ppt/tags/tag113.xml><?xml version="1.0" encoding="utf-8"?>
<p:tagLst xmlns:a="http://schemas.openxmlformats.org/drawingml/2006/main" xmlns:r="http://schemas.openxmlformats.org/officeDocument/2006/relationships" xmlns:p="http://schemas.openxmlformats.org/presentationml/2006/main">
  <p:tag name="NUM" val="2"/>
</p:tagLst>
</file>

<file path=ppt/tags/tag114.xml><?xml version="1.0" encoding="utf-8"?>
<p:tagLst xmlns:a="http://schemas.openxmlformats.org/drawingml/2006/main" xmlns:r="http://schemas.openxmlformats.org/officeDocument/2006/relationships" xmlns:p="http://schemas.openxmlformats.org/presentationml/2006/main">
  <p:tag name="NUM" val="3"/>
</p:tagLst>
</file>

<file path=ppt/tags/tag115.xml><?xml version="1.0" encoding="utf-8"?>
<p:tagLst xmlns:a="http://schemas.openxmlformats.org/drawingml/2006/main" xmlns:r="http://schemas.openxmlformats.org/officeDocument/2006/relationships" xmlns:p="http://schemas.openxmlformats.org/presentationml/2006/main">
  <p:tag name="NUM" val="4"/>
</p:tagLst>
</file>

<file path=ppt/tags/tag116.xml><?xml version="1.0" encoding="utf-8"?>
<p:tagLst xmlns:a="http://schemas.openxmlformats.org/drawingml/2006/main" xmlns:r="http://schemas.openxmlformats.org/officeDocument/2006/relationships" xmlns:p="http://schemas.openxmlformats.org/presentationml/2006/main">
  <p:tag name="NUM" val="5"/>
</p:tagLst>
</file>

<file path=ppt/tags/tag117.xml><?xml version="1.0" encoding="utf-8"?>
<p:tagLst xmlns:a="http://schemas.openxmlformats.org/drawingml/2006/main" xmlns:r="http://schemas.openxmlformats.org/officeDocument/2006/relationships" xmlns:p="http://schemas.openxmlformats.org/presentationml/2006/main">
  <p:tag name="NUM" val="6"/>
</p:tagLst>
</file>

<file path=ppt/tags/tag118.xml><?xml version="1.0" encoding="utf-8"?>
<p:tagLst xmlns:a="http://schemas.openxmlformats.org/drawingml/2006/main" xmlns:r="http://schemas.openxmlformats.org/officeDocument/2006/relationships" xmlns:p="http://schemas.openxmlformats.org/presentationml/2006/main">
  <p:tag name="NUM" val="7"/>
</p:tagLst>
</file>

<file path=ppt/tags/tag119.xml><?xml version="1.0" encoding="utf-8"?>
<p:tagLst xmlns:a="http://schemas.openxmlformats.org/drawingml/2006/main" xmlns:r="http://schemas.openxmlformats.org/officeDocument/2006/relationships" xmlns:p="http://schemas.openxmlformats.org/presentationml/2006/main">
  <p:tag name="NUM" val="1"/>
</p:tagLst>
</file>

<file path=ppt/tags/tag12.xml><?xml version="1.0" encoding="utf-8"?>
<p:tagLst xmlns:a="http://schemas.openxmlformats.org/drawingml/2006/main" xmlns:r="http://schemas.openxmlformats.org/officeDocument/2006/relationships" xmlns:p="http://schemas.openxmlformats.org/presentationml/2006/main">
  <p:tag name="NUM" val="6"/>
</p:tagLst>
</file>

<file path=ppt/tags/tag120.xml><?xml version="1.0" encoding="utf-8"?>
<p:tagLst xmlns:a="http://schemas.openxmlformats.org/drawingml/2006/main" xmlns:r="http://schemas.openxmlformats.org/officeDocument/2006/relationships" xmlns:p="http://schemas.openxmlformats.org/presentationml/2006/main">
  <p:tag name="NUM" val="2"/>
</p:tagLst>
</file>

<file path=ppt/tags/tag121.xml><?xml version="1.0" encoding="utf-8"?>
<p:tagLst xmlns:a="http://schemas.openxmlformats.org/drawingml/2006/main" xmlns:r="http://schemas.openxmlformats.org/officeDocument/2006/relationships" xmlns:p="http://schemas.openxmlformats.org/presentationml/2006/main">
  <p:tag name="NUM" val="3"/>
</p:tagLst>
</file>

<file path=ppt/tags/tag122.xml><?xml version="1.0" encoding="utf-8"?>
<p:tagLst xmlns:a="http://schemas.openxmlformats.org/drawingml/2006/main" xmlns:r="http://schemas.openxmlformats.org/officeDocument/2006/relationships" xmlns:p="http://schemas.openxmlformats.org/presentationml/2006/main">
  <p:tag name="NUM" val="4"/>
</p:tagLst>
</file>

<file path=ppt/tags/tag123.xml><?xml version="1.0" encoding="utf-8"?>
<p:tagLst xmlns:a="http://schemas.openxmlformats.org/drawingml/2006/main" xmlns:r="http://schemas.openxmlformats.org/officeDocument/2006/relationships" xmlns:p="http://schemas.openxmlformats.org/presentationml/2006/main">
  <p:tag name="NUM" val="5"/>
</p:tagLst>
</file>

<file path=ppt/tags/tag124.xml><?xml version="1.0" encoding="utf-8"?>
<p:tagLst xmlns:a="http://schemas.openxmlformats.org/drawingml/2006/main" xmlns:r="http://schemas.openxmlformats.org/officeDocument/2006/relationships" xmlns:p="http://schemas.openxmlformats.org/presentationml/2006/main">
  <p:tag name="NUM" val="6"/>
</p:tagLst>
</file>

<file path=ppt/tags/tag125.xml><?xml version="1.0" encoding="utf-8"?>
<p:tagLst xmlns:a="http://schemas.openxmlformats.org/drawingml/2006/main" xmlns:r="http://schemas.openxmlformats.org/officeDocument/2006/relationships" xmlns:p="http://schemas.openxmlformats.org/presentationml/2006/main">
  <p:tag name="NUM" val="7"/>
</p:tagLst>
</file>

<file path=ppt/tags/tag126.xml><?xml version="1.0" encoding="utf-8"?>
<p:tagLst xmlns:a="http://schemas.openxmlformats.org/drawingml/2006/main" xmlns:r="http://schemas.openxmlformats.org/officeDocument/2006/relationships" xmlns:p="http://schemas.openxmlformats.org/presentationml/2006/main">
  <p:tag name="NUM" val="1"/>
</p:tagLst>
</file>

<file path=ppt/tags/tag127.xml><?xml version="1.0" encoding="utf-8"?>
<p:tagLst xmlns:a="http://schemas.openxmlformats.org/drawingml/2006/main" xmlns:r="http://schemas.openxmlformats.org/officeDocument/2006/relationships" xmlns:p="http://schemas.openxmlformats.org/presentationml/2006/main">
  <p:tag name="NUM" val="2"/>
</p:tagLst>
</file>

<file path=ppt/tags/tag128.xml><?xml version="1.0" encoding="utf-8"?>
<p:tagLst xmlns:a="http://schemas.openxmlformats.org/drawingml/2006/main" xmlns:r="http://schemas.openxmlformats.org/officeDocument/2006/relationships" xmlns:p="http://schemas.openxmlformats.org/presentationml/2006/main">
  <p:tag name="NUM" val="3"/>
</p:tagLst>
</file>

<file path=ppt/tags/tag129.xml><?xml version="1.0" encoding="utf-8"?>
<p:tagLst xmlns:a="http://schemas.openxmlformats.org/drawingml/2006/main" xmlns:r="http://schemas.openxmlformats.org/officeDocument/2006/relationships" xmlns:p="http://schemas.openxmlformats.org/presentationml/2006/main">
  <p:tag name="NUM" val="4"/>
</p:tagLst>
</file>

<file path=ppt/tags/tag13.xml><?xml version="1.0" encoding="utf-8"?>
<p:tagLst xmlns:a="http://schemas.openxmlformats.org/drawingml/2006/main" xmlns:r="http://schemas.openxmlformats.org/officeDocument/2006/relationships" xmlns:p="http://schemas.openxmlformats.org/presentationml/2006/main">
  <p:tag name="NUM" val="7"/>
</p:tagLst>
</file>

<file path=ppt/tags/tag130.xml><?xml version="1.0" encoding="utf-8"?>
<p:tagLst xmlns:a="http://schemas.openxmlformats.org/drawingml/2006/main" xmlns:r="http://schemas.openxmlformats.org/officeDocument/2006/relationships" xmlns:p="http://schemas.openxmlformats.org/presentationml/2006/main">
  <p:tag name="NUM" val="5"/>
</p:tagLst>
</file>

<file path=ppt/tags/tag131.xml><?xml version="1.0" encoding="utf-8"?>
<p:tagLst xmlns:a="http://schemas.openxmlformats.org/drawingml/2006/main" xmlns:r="http://schemas.openxmlformats.org/officeDocument/2006/relationships" xmlns:p="http://schemas.openxmlformats.org/presentationml/2006/main">
  <p:tag name="NUM" val="6"/>
</p:tagLst>
</file>

<file path=ppt/tags/tag132.xml><?xml version="1.0" encoding="utf-8"?>
<p:tagLst xmlns:a="http://schemas.openxmlformats.org/drawingml/2006/main" xmlns:r="http://schemas.openxmlformats.org/officeDocument/2006/relationships" xmlns:p="http://schemas.openxmlformats.org/presentationml/2006/main">
  <p:tag name="NUM" val="7"/>
</p:tagLst>
</file>

<file path=ppt/tags/tag133.xml><?xml version="1.0" encoding="utf-8"?>
<p:tagLst xmlns:a="http://schemas.openxmlformats.org/drawingml/2006/main" xmlns:r="http://schemas.openxmlformats.org/officeDocument/2006/relationships" xmlns:p="http://schemas.openxmlformats.org/presentationml/2006/main">
  <p:tag name="NUM" val="1"/>
</p:tagLst>
</file>

<file path=ppt/tags/tag134.xml><?xml version="1.0" encoding="utf-8"?>
<p:tagLst xmlns:a="http://schemas.openxmlformats.org/drawingml/2006/main" xmlns:r="http://schemas.openxmlformats.org/officeDocument/2006/relationships" xmlns:p="http://schemas.openxmlformats.org/presentationml/2006/main">
  <p:tag name="NUM" val="2"/>
</p:tagLst>
</file>

<file path=ppt/tags/tag135.xml><?xml version="1.0" encoding="utf-8"?>
<p:tagLst xmlns:a="http://schemas.openxmlformats.org/drawingml/2006/main" xmlns:r="http://schemas.openxmlformats.org/officeDocument/2006/relationships" xmlns:p="http://schemas.openxmlformats.org/presentationml/2006/main">
  <p:tag name="NUM" val="3"/>
</p:tagLst>
</file>

<file path=ppt/tags/tag136.xml><?xml version="1.0" encoding="utf-8"?>
<p:tagLst xmlns:a="http://schemas.openxmlformats.org/drawingml/2006/main" xmlns:r="http://schemas.openxmlformats.org/officeDocument/2006/relationships" xmlns:p="http://schemas.openxmlformats.org/presentationml/2006/main">
  <p:tag name="NUM" val="4"/>
</p:tagLst>
</file>

<file path=ppt/tags/tag137.xml><?xml version="1.0" encoding="utf-8"?>
<p:tagLst xmlns:a="http://schemas.openxmlformats.org/drawingml/2006/main" xmlns:r="http://schemas.openxmlformats.org/officeDocument/2006/relationships" xmlns:p="http://schemas.openxmlformats.org/presentationml/2006/main">
  <p:tag name="NUM" val="5"/>
</p:tagLst>
</file>

<file path=ppt/tags/tag138.xml><?xml version="1.0" encoding="utf-8"?>
<p:tagLst xmlns:a="http://schemas.openxmlformats.org/drawingml/2006/main" xmlns:r="http://schemas.openxmlformats.org/officeDocument/2006/relationships" xmlns:p="http://schemas.openxmlformats.org/presentationml/2006/main">
  <p:tag name="NUM" val="6"/>
</p:tagLst>
</file>

<file path=ppt/tags/tag139.xml><?xml version="1.0" encoding="utf-8"?>
<p:tagLst xmlns:a="http://schemas.openxmlformats.org/drawingml/2006/main" xmlns:r="http://schemas.openxmlformats.org/officeDocument/2006/relationships" xmlns:p="http://schemas.openxmlformats.org/presentationml/2006/main">
  <p:tag name="NUM" val="7"/>
</p:tagLst>
</file>

<file path=ppt/tags/tag14.xml><?xml version="1.0" encoding="utf-8"?>
<p:tagLst xmlns:a="http://schemas.openxmlformats.org/drawingml/2006/main" xmlns:r="http://schemas.openxmlformats.org/officeDocument/2006/relationships" xmlns:p="http://schemas.openxmlformats.org/presentationml/2006/main">
  <p:tag name="NUM" val="8"/>
</p:tagLst>
</file>

<file path=ppt/tags/tag140.xml><?xml version="1.0" encoding="utf-8"?>
<p:tagLst xmlns:a="http://schemas.openxmlformats.org/drawingml/2006/main" xmlns:r="http://schemas.openxmlformats.org/officeDocument/2006/relationships" xmlns:p="http://schemas.openxmlformats.org/presentationml/2006/main">
  <p:tag name="NUM" val="1"/>
</p:tagLst>
</file>

<file path=ppt/tags/tag141.xml><?xml version="1.0" encoding="utf-8"?>
<p:tagLst xmlns:a="http://schemas.openxmlformats.org/drawingml/2006/main" xmlns:r="http://schemas.openxmlformats.org/officeDocument/2006/relationships" xmlns:p="http://schemas.openxmlformats.org/presentationml/2006/main">
  <p:tag name="NUM" val="2"/>
</p:tagLst>
</file>

<file path=ppt/tags/tag142.xml><?xml version="1.0" encoding="utf-8"?>
<p:tagLst xmlns:a="http://schemas.openxmlformats.org/drawingml/2006/main" xmlns:r="http://schemas.openxmlformats.org/officeDocument/2006/relationships" xmlns:p="http://schemas.openxmlformats.org/presentationml/2006/main">
  <p:tag name="NUM" val="3"/>
</p:tagLst>
</file>

<file path=ppt/tags/tag143.xml><?xml version="1.0" encoding="utf-8"?>
<p:tagLst xmlns:a="http://schemas.openxmlformats.org/drawingml/2006/main" xmlns:r="http://schemas.openxmlformats.org/officeDocument/2006/relationships" xmlns:p="http://schemas.openxmlformats.org/presentationml/2006/main">
  <p:tag name="NUM" val="4"/>
</p:tagLst>
</file>

<file path=ppt/tags/tag144.xml><?xml version="1.0" encoding="utf-8"?>
<p:tagLst xmlns:a="http://schemas.openxmlformats.org/drawingml/2006/main" xmlns:r="http://schemas.openxmlformats.org/officeDocument/2006/relationships" xmlns:p="http://schemas.openxmlformats.org/presentationml/2006/main">
  <p:tag name="NUM" val="5"/>
</p:tagLst>
</file>

<file path=ppt/tags/tag145.xml><?xml version="1.0" encoding="utf-8"?>
<p:tagLst xmlns:a="http://schemas.openxmlformats.org/drawingml/2006/main" xmlns:r="http://schemas.openxmlformats.org/officeDocument/2006/relationships" xmlns:p="http://schemas.openxmlformats.org/presentationml/2006/main">
  <p:tag name="NUM" val="6"/>
</p:tagLst>
</file>

<file path=ppt/tags/tag146.xml><?xml version="1.0" encoding="utf-8"?>
<p:tagLst xmlns:a="http://schemas.openxmlformats.org/drawingml/2006/main" xmlns:r="http://schemas.openxmlformats.org/officeDocument/2006/relationships" xmlns:p="http://schemas.openxmlformats.org/presentationml/2006/main">
  <p:tag name="NUM" val="7"/>
</p:tagLst>
</file>

<file path=ppt/tags/tag147.xml><?xml version="1.0" encoding="utf-8"?>
<p:tagLst xmlns:a="http://schemas.openxmlformats.org/drawingml/2006/main" xmlns:r="http://schemas.openxmlformats.org/officeDocument/2006/relationships" xmlns:p="http://schemas.openxmlformats.org/presentationml/2006/main">
  <p:tag name="NUM" val="8"/>
</p:tagLst>
</file>

<file path=ppt/tags/tag148.xml><?xml version="1.0" encoding="utf-8"?>
<p:tagLst xmlns:a="http://schemas.openxmlformats.org/drawingml/2006/main" xmlns:r="http://schemas.openxmlformats.org/officeDocument/2006/relationships" xmlns:p="http://schemas.openxmlformats.org/presentationml/2006/main">
  <p:tag name="NUM" val="9"/>
</p:tagLst>
</file>

<file path=ppt/tags/tag149.xml><?xml version="1.0" encoding="utf-8"?>
<p:tagLst xmlns:a="http://schemas.openxmlformats.org/drawingml/2006/main" xmlns:r="http://schemas.openxmlformats.org/officeDocument/2006/relationships" xmlns:p="http://schemas.openxmlformats.org/presentationml/2006/main">
  <p:tag name="NUM" val="10"/>
</p:tagLst>
</file>

<file path=ppt/tags/tag15.xml><?xml version="1.0" encoding="utf-8"?>
<p:tagLst xmlns:a="http://schemas.openxmlformats.org/drawingml/2006/main" xmlns:r="http://schemas.openxmlformats.org/officeDocument/2006/relationships" xmlns:p="http://schemas.openxmlformats.org/presentationml/2006/main">
  <p:tag name="NUM" val="9"/>
</p:tagLst>
</file>

<file path=ppt/tags/tag150.xml><?xml version="1.0" encoding="utf-8"?>
<p:tagLst xmlns:a="http://schemas.openxmlformats.org/drawingml/2006/main" xmlns:r="http://schemas.openxmlformats.org/officeDocument/2006/relationships" xmlns:p="http://schemas.openxmlformats.org/presentationml/2006/main">
  <p:tag name="NUM" val="11"/>
</p:tagLst>
</file>

<file path=ppt/tags/tag151.xml><?xml version="1.0" encoding="utf-8"?>
<p:tagLst xmlns:a="http://schemas.openxmlformats.org/drawingml/2006/main" xmlns:r="http://schemas.openxmlformats.org/officeDocument/2006/relationships" xmlns:p="http://schemas.openxmlformats.org/presentationml/2006/main">
  <p:tag name="NUM" val="1"/>
</p:tagLst>
</file>

<file path=ppt/tags/tag152.xml><?xml version="1.0" encoding="utf-8"?>
<p:tagLst xmlns:a="http://schemas.openxmlformats.org/drawingml/2006/main" xmlns:r="http://schemas.openxmlformats.org/officeDocument/2006/relationships" xmlns:p="http://schemas.openxmlformats.org/presentationml/2006/main">
  <p:tag name="NUM" val="2"/>
</p:tagLst>
</file>

<file path=ppt/tags/tag153.xml><?xml version="1.0" encoding="utf-8"?>
<p:tagLst xmlns:a="http://schemas.openxmlformats.org/drawingml/2006/main" xmlns:r="http://schemas.openxmlformats.org/officeDocument/2006/relationships" xmlns:p="http://schemas.openxmlformats.org/presentationml/2006/main">
  <p:tag name="NUM" val="3"/>
</p:tagLst>
</file>

<file path=ppt/tags/tag154.xml><?xml version="1.0" encoding="utf-8"?>
<p:tagLst xmlns:a="http://schemas.openxmlformats.org/drawingml/2006/main" xmlns:r="http://schemas.openxmlformats.org/officeDocument/2006/relationships" xmlns:p="http://schemas.openxmlformats.org/presentationml/2006/main">
  <p:tag name="NUM" val="4"/>
</p:tagLst>
</file>

<file path=ppt/tags/tag155.xml><?xml version="1.0" encoding="utf-8"?>
<p:tagLst xmlns:a="http://schemas.openxmlformats.org/drawingml/2006/main" xmlns:r="http://schemas.openxmlformats.org/officeDocument/2006/relationships" xmlns:p="http://schemas.openxmlformats.org/presentationml/2006/main">
  <p:tag name="NUM" val="5"/>
</p:tagLst>
</file>

<file path=ppt/tags/tag156.xml><?xml version="1.0" encoding="utf-8"?>
<p:tagLst xmlns:a="http://schemas.openxmlformats.org/drawingml/2006/main" xmlns:r="http://schemas.openxmlformats.org/officeDocument/2006/relationships" xmlns:p="http://schemas.openxmlformats.org/presentationml/2006/main">
  <p:tag name="NUM" val="6"/>
</p:tagLst>
</file>

<file path=ppt/tags/tag157.xml><?xml version="1.0" encoding="utf-8"?>
<p:tagLst xmlns:a="http://schemas.openxmlformats.org/drawingml/2006/main" xmlns:r="http://schemas.openxmlformats.org/officeDocument/2006/relationships" xmlns:p="http://schemas.openxmlformats.org/presentationml/2006/main">
  <p:tag name="NUM" val="7"/>
</p:tagLst>
</file>

<file path=ppt/tags/tag158.xml><?xml version="1.0" encoding="utf-8"?>
<p:tagLst xmlns:a="http://schemas.openxmlformats.org/drawingml/2006/main" xmlns:r="http://schemas.openxmlformats.org/officeDocument/2006/relationships" xmlns:p="http://schemas.openxmlformats.org/presentationml/2006/main">
  <p:tag name="NUM" val="1"/>
</p:tagLst>
</file>

<file path=ppt/tags/tag159.xml><?xml version="1.0" encoding="utf-8"?>
<p:tagLst xmlns:a="http://schemas.openxmlformats.org/drawingml/2006/main" xmlns:r="http://schemas.openxmlformats.org/officeDocument/2006/relationships" xmlns:p="http://schemas.openxmlformats.org/presentationml/2006/main">
  <p:tag name="NUM" val="2"/>
</p:tagLst>
</file>

<file path=ppt/tags/tag16.xml><?xml version="1.0" encoding="utf-8"?>
<p:tagLst xmlns:a="http://schemas.openxmlformats.org/drawingml/2006/main" xmlns:r="http://schemas.openxmlformats.org/officeDocument/2006/relationships" xmlns:p="http://schemas.openxmlformats.org/presentationml/2006/main">
  <p:tag name="NUM" val="10"/>
</p:tagLst>
</file>

<file path=ppt/tags/tag160.xml><?xml version="1.0" encoding="utf-8"?>
<p:tagLst xmlns:a="http://schemas.openxmlformats.org/drawingml/2006/main" xmlns:r="http://schemas.openxmlformats.org/officeDocument/2006/relationships" xmlns:p="http://schemas.openxmlformats.org/presentationml/2006/main">
  <p:tag name="NUM" val="3"/>
</p:tagLst>
</file>

<file path=ppt/tags/tag161.xml><?xml version="1.0" encoding="utf-8"?>
<p:tagLst xmlns:a="http://schemas.openxmlformats.org/drawingml/2006/main" xmlns:r="http://schemas.openxmlformats.org/officeDocument/2006/relationships" xmlns:p="http://schemas.openxmlformats.org/presentationml/2006/main">
  <p:tag name="NUM" val="4"/>
</p:tagLst>
</file>

<file path=ppt/tags/tag162.xml><?xml version="1.0" encoding="utf-8"?>
<p:tagLst xmlns:a="http://schemas.openxmlformats.org/drawingml/2006/main" xmlns:r="http://schemas.openxmlformats.org/officeDocument/2006/relationships" xmlns:p="http://schemas.openxmlformats.org/presentationml/2006/main">
  <p:tag name="NUM" val="5"/>
</p:tagLst>
</file>

<file path=ppt/tags/tag163.xml><?xml version="1.0" encoding="utf-8"?>
<p:tagLst xmlns:a="http://schemas.openxmlformats.org/drawingml/2006/main" xmlns:r="http://schemas.openxmlformats.org/officeDocument/2006/relationships" xmlns:p="http://schemas.openxmlformats.org/presentationml/2006/main">
  <p:tag name="NUM" val="6"/>
</p:tagLst>
</file>

<file path=ppt/tags/tag164.xml><?xml version="1.0" encoding="utf-8"?>
<p:tagLst xmlns:a="http://schemas.openxmlformats.org/drawingml/2006/main" xmlns:r="http://schemas.openxmlformats.org/officeDocument/2006/relationships" xmlns:p="http://schemas.openxmlformats.org/presentationml/2006/main">
  <p:tag name="NUM" val="7"/>
</p:tagLst>
</file>

<file path=ppt/tags/tag165.xml><?xml version="1.0" encoding="utf-8"?>
<p:tagLst xmlns:a="http://schemas.openxmlformats.org/drawingml/2006/main" xmlns:r="http://schemas.openxmlformats.org/officeDocument/2006/relationships" xmlns:p="http://schemas.openxmlformats.org/presentationml/2006/main">
  <p:tag name="NUM" val="8"/>
</p:tagLst>
</file>

<file path=ppt/tags/tag166.xml><?xml version="1.0" encoding="utf-8"?>
<p:tagLst xmlns:a="http://schemas.openxmlformats.org/drawingml/2006/main" xmlns:r="http://schemas.openxmlformats.org/officeDocument/2006/relationships" xmlns:p="http://schemas.openxmlformats.org/presentationml/2006/main">
  <p:tag name="NUM" val="9"/>
</p:tagLst>
</file>

<file path=ppt/tags/tag167.xml><?xml version="1.0" encoding="utf-8"?>
<p:tagLst xmlns:a="http://schemas.openxmlformats.org/drawingml/2006/main" xmlns:r="http://schemas.openxmlformats.org/officeDocument/2006/relationships" xmlns:p="http://schemas.openxmlformats.org/presentationml/2006/main">
  <p:tag name="NUM" val="10"/>
</p:tagLst>
</file>

<file path=ppt/tags/tag168.xml><?xml version="1.0" encoding="utf-8"?>
<p:tagLst xmlns:a="http://schemas.openxmlformats.org/drawingml/2006/main" xmlns:r="http://schemas.openxmlformats.org/officeDocument/2006/relationships" xmlns:p="http://schemas.openxmlformats.org/presentationml/2006/main">
  <p:tag name="NUM" val="11"/>
</p:tagLst>
</file>

<file path=ppt/tags/tag169.xml><?xml version="1.0" encoding="utf-8"?>
<p:tagLst xmlns:a="http://schemas.openxmlformats.org/drawingml/2006/main" xmlns:r="http://schemas.openxmlformats.org/officeDocument/2006/relationships" xmlns:p="http://schemas.openxmlformats.org/presentationml/2006/main">
  <p:tag name="NUM" val="1"/>
</p:tagLst>
</file>

<file path=ppt/tags/tag17.xml><?xml version="1.0" encoding="utf-8"?>
<p:tagLst xmlns:a="http://schemas.openxmlformats.org/drawingml/2006/main" xmlns:r="http://schemas.openxmlformats.org/officeDocument/2006/relationships" xmlns:p="http://schemas.openxmlformats.org/presentationml/2006/main">
  <p:tag name="NUM" val="11"/>
</p:tagLst>
</file>

<file path=ppt/tags/tag170.xml><?xml version="1.0" encoding="utf-8"?>
<p:tagLst xmlns:a="http://schemas.openxmlformats.org/drawingml/2006/main" xmlns:r="http://schemas.openxmlformats.org/officeDocument/2006/relationships" xmlns:p="http://schemas.openxmlformats.org/presentationml/2006/main">
  <p:tag name="NUM" val="2"/>
</p:tagLst>
</file>

<file path=ppt/tags/tag171.xml><?xml version="1.0" encoding="utf-8"?>
<p:tagLst xmlns:a="http://schemas.openxmlformats.org/drawingml/2006/main" xmlns:r="http://schemas.openxmlformats.org/officeDocument/2006/relationships" xmlns:p="http://schemas.openxmlformats.org/presentationml/2006/main">
  <p:tag name="NUM" val="3"/>
</p:tagLst>
</file>

<file path=ppt/tags/tag172.xml><?xml version="1.0" encoding="utf-8"?>
<p:tagLst xmlns:a="http://schemas.openxmlformats.org/drawingml/2006/main" xmlns:r="http://schemas.openxmlformats.org/officeDocument/2006/relationships" xmlns:p="http://schemas.openxmlformats.org/presentationml/2006/main">
  <p:tag name="NUM" val="4"/>
</p:tagLst>
</file>

<file path=ppt/tags/tag173.xml><?xml version="1.0" encoding="utf-8"?>
<p:tagLst xmlns:a="http://schemas.openxmlformats.org/drawingml/2006/main" xmlns:r="http://schemas.openxmlformats.org/officeDocument/2006/relationships" xmlns:p="http://schemas.openxmlformats.org/presentationml/2006/main">
  <p:tag name="NUM" val="5"/>
</p:tagLst>
</file>

<file path=ppt/tags/tag174.xml><?xml version="1.0" encoding="utf-8"?>
<p:tagLst xmlns:a="http://schemas.openxmlformats.org/drawingml/2006/main" xmlns:r="http://schemas.openxmlformats.org/officeDocument/2006/relationships" xmlns:p="http://schemas.openxmlformats.org/presentationml/2006/main">
  <p:tag name="NUM" val="6"/>
</p:tagLst>
</file>

<file path=ppt/tags/tag175.xml><?xml version="1.0" encoding="utf-8"?>
<p:tagLst xmlns:a="http://schemas.openxmlformats.org/drawingml/2006/main" xmlns:r="http://schemas.openxmlformats.org/officeDocument/2006/relationships" xmlns:p="http://schemas.openxmlformats.org/presentationml/2006/main">
  <p:tag name="NUM" val="7"/>
</p:tagLst>
</file>

<file path=ppt/tags/tag176.xml><?xml version="1.0" encoding="utf-8"?>
<p:tagLst xmlns:a="http://schemas.openxmlformats.org/drawingml/2006/main" xmlns:r="http://schemas.openxmlformats.org/officeDocument/2006/relationships" xmlns:p="http://schemas.openxmlformats.org/presentationml/2006/main">
  <p:tag name="NUM" val="1"/>
</p:tagLst>
</file>

<file path=ppt/tags/tag177.xml><?xml version="1.0" encoding="utf-8"?>
<p:tagLst xmlns:a="http://schemas.openxmlformats.org/drawingml/2006/main" xmlns:r="http://schemas.openxmlformats.org/officeDocument/2006/relationships" xmlns:p="http://schemas.openxmlformats.org/presentationml/2006/main">
  <p:tag name="NUM" val="2"/>
</p:tagLst>
</file>

<file path=ppt/tags/tag178.xml><?xml version="1.0" encoding="utf-8"?>
<p:tagLst xmlns:a="http://schemas.openxmlformats.org/drawingml/2006/main" xmlns:r="http://schemas.openxmlformats.org/officeDocument/2006/relationships" xmlns:p="http://schemas.openxmlformats.org/presentationml/2006/main">
  <p:tag name="NUM" val="3"/>
</p:tagLst>
</file>

<file path=ppt/tags/tag179.xml><?xml version="1.0" encoding="utf-8"?>
<p:tagLst xmlns:a="http://schemas.openxmlformats.org/drawingml/2006/main" xmlns:r="http://schemas.openxmlformats.org/officeDocument/2006/relationships" xmlns:p="http://schemas.openxmlformats.org/presentationml/2006/main">
  <p:tag name="NUM" val="4"/>
</p:tagLst>
</file>

<file path=ppt/tags/tag18.xml><?xml version="1.0" encoding="utf-8"?>
<p:tagLst xmlns:a="http://schemas.openxmlformats.org/drawingml/2006/main" xmlns:r="http://schemas.openxmlformats.org/officeDocument/2006/relationships" xmlns:p="http://schemas.openxmlformats.org/presentationml/2006/main">
  <p:tag name="NUM" val="12"/>
</p:tagLst>
</file>

<file path=ppt/tags/tag180.xml><?xml version="1.0" encoding="utf-8"?>
<p:tagLst xmlns:a="http://schemas.openxmlformats.org/drawingml/2006/main" xmlns:r="http://schemas.openxmlformats.org/officeDocument/2006/relationships" xmlns:p="http://schemas.openxmlformats.org/presentationml/2006/main">
  <p:tag name="NUM" val="5"/>
</p:tagLst>
</file>

<file path=ppt/tags/tag181.xml><?xml version="1.0" encoding="utf-8"?>
<p:tagLst xmlns:a="http://schemas.openxmlformats.org/drawingml/2006/main" xmlns:r="http://schemas.openxmlformats.org/officeDocument/2006/relationships" xmlns:p="http://schemas.openxmlformats.org/presentationml/2006/main">
  <p:tag name="NUM" val="6"/>
</p:tagLst>
</file>

<file path=ppt/tags/tag182.xml><?xml version="1.0" encoding="utf-8"?>
<p:tagLst xmlns:a="http://schemas.openxmlformats.org/drawingml/2006/main" xmlns:r="http://schemas.openxmlformats.org/officeDocument/2006/relationships" xmlns:p="http://schemas.openxmlformats.org/presentationml/2006/main">
  <p:tag name="NUM" val="7"/>
</p:tagLst>
</file>

<file path=ppt/tags/tag183.xml><?xml version="1.0" encoding="utf-8"?>
<p:tagLst xmlns:a="http://schemas.openxmlformats.org/drawingml/2006/main" xmlns:r="http://schemas.openxmlformats.org/officeDocument/2006/relationships" xmlns:p="http://schemas.openxmlformats.org/presentationml/2006/main">
  <p:tag name="NUM" val="1"/>
</p:tagLst>
</file>

<file path=ppt/tags/tag184.xml><?xml version="1.0" encoding="utf-8"?>
<p:tagLst xmlns:a="http://schemas.openxmlformats.org/drawingml/2006/main" xmlns:r="http://schemas.openxmlformats.org/officeDocument/2006/relationships" xmlns:p="http://schemas.openxmlformats.org/presentationml/2006/main">
  <p:tag name="NUM" val="2"/>
</p:tagLst>
</file>

<file path=ppt/tags/tag185.xml><?xml version="1.0" encoding="utf-8"?>
<p:tagLst xmlns:a="http://schemas.openxmlformats.org/drawingml/2006/main" xmlns:r="http://schemas.openxmlformats.org/officeDocument/2006/relationships" xmlns:p="http://schemas.openxmlformats.org/presentationml/2006/main">
  <p:tag name="NUM" val="3"/>
</p:tagLst>
</file>

<file path=ppt/tags/tag186.xml><?xml version="1.0" encoding="utf-8"?>
<p:tagLst xmlns:a="http://schemas.openxmlformats.org/drawingml/2006/main" xmlns:r="http://schemas.openxmlformats.org/officeDocument/2006/relationships" xmlns:p="http://schemas.openxmlformats.org/presentationml/2006/main">
  <p:tag name="NUM" val="4"/>
</p:tagLst>
</file>

<file path=ppt/tags/tag187.xml><?xml version="1.0" encoding="utf-8"?>
<p:tagLst xmlns:a="http://schemas.openxmlformats.org/drawingml/2006/main" xmlns:r="http://schemas.openxmlformats.org/officeDocument/2006/relationships" xmlns:p="http://schemas.openxmlformats.org/presentationml/2006/main">
  <p:tag name="NUM" val="5"/>
</p:tagLst>
</file>

<file path=ppt/tags/tag188.xml><?xml version="1.0" encoding="utf-8"?>
<p:tagLst xmlns:a="http://schemas.openxmlformats.org/drawingml/2006/main" xmlns:r="http://schemas.openxmlformats.org/officeDocument/2006/relationships" xmlns:p="http://schemas.openxmlformats.org/presentationml/2006/main">
  <p:tag name="NUM" val="6"/>
</p:tagLst>
</file>

<file path=ppt/tags/tag189.xml><?xml version="1.0" encoding="utf-8"?>
<p:tagLst xmlns:a="http://schemas.openxmlformats.org/drawingml/2006/main" xmlns:r="http://schemas.openxmlformats.org/officeDocument/2006/relationships" xmlns:p="http://schemas.openxmlformats.org/presentationml/2006/main">
  <p:tag name="NUM" val="7"/>
</p:tagLst>
</file>

<file path=ppt/tags/tag19.xml><?xml version="1.0" encoding="utf-8"?>
<p:tagLst xmlns:a="http://schemas.openxmlformats.org/drawingml/2006/main" xmlns:r="http://schemas.openxmlformats.org/officeDocument/2006/relationships" xmlns:p="http://schemas.openxmlformats.org/presentationml/2006/main">
  <p:tag name="NUM" val="13"/>
</p:tagLst>
</file>

<file path=ppt/tags/tag190.xml><?xml version="1.0" encoding="utf-8"?>
<p:tagLst xmlns:a="http://schemas.openxmlformats.org/drawingml/2006/main" xmlns:r="http://schemas.openxmlformats.org/officeDocument/2006/relationships" xmlns:p="http://schemas.openxmlformats.org/presentationml/2006/main">
  <p:tag name="NUM" val="1"/>
</p:tagLst>
</file>

<file path=ppt/tags/tag191.xml><?xml version="1.0" encoding="utf-8"?>
<p:tagLst xmlns:a="http://schemas.openxmlformats.org/drawingml/2006/main" xmlns:r="http://schemas.openxmlformats.org/officeDocument/2006/relationships" xmlns:p="http://schemas.openxmlformats.org/presentationml/2006/main">
  <p:tag name="NUM" val="2"/>
</p:tagLst>
</file>

<file path=ppt/tags/tag192.xml><?xml version="1.0" encoding="utf-8"?>
<p:tagLst xmlns:a="http://schemas.openxmlformats.org/drawingml/2006/main" xmlns:r="http://schemas.openxmlformats.org/officeDocument/2006/relationships" xmlns:p="http://schemas.openxmlformats.org/presentationml/2006/main">
  <p:tag name="NUM" val="3"/>
</p:tagLst>
</file>

<file path=ppt/tags/tag193.xml><?xml version="1.0" encoding="utf-8"?>
<p:tagLst xmlns:a="http://schemas.openxmlformats.org/drawingml/2006/main" xmlns:r="http://schemas.openxmlformats.org/officeDocument/2006/relationships" xmlns:p="http://schemas.openxmlformats.org/presentationml/2006/main">
  <p:tag name="NUM" val="4"/>
</p:tagLst>
</file>

<file path=ppt/tags/tag194.xml><?xml version="1.0" encoding="utf-8"?>
<p:tagLst xmlns:a="http://schemas.openxmlformats.org/drawingml/2006/main" xmlns:r="http://schemas.openxmlformats.org/officeDocument/2006/relationships" xmlns:p="http://schemas.openxmlformats.org/presentationml/2006/main">
  <p:tag name="NUM" val="5"/>
</p:tagLst>
</file>

<file path=ppt/tags/tag195.xml><?xml version="1.0" encoding="utf-8"?>
<p:tagLst xmlns:a="http://schemas.openxmlformats.org/drawingml/2006/main" xmlns:r="http://schemas.openxmlformats.org/officeDocument/2006/relationships" xmlns:p="http://schemas.openxmlformats.org/presentationml/2006/main">
  <p:tag name="NUM" val="6"/>
</p:tagLst>
</file>

<file path=ppt/tags/tag196.xml><?xml version="1.0" encoding="utf-8"?>
<p:tagLst xmlns:a="http://schemas.openxmlformats.org/drawingml/2006/main" xmlns:r="http://schemas.openxmlformats.org/officeDocument/2006/relationships" xmlns:p="http://schemas.openxmlformats.org/presentationml/2006/main">
  <p:tag name="NUM" val="7"/>
</p:tagLst>
</file>

<file path=ppt/tags/tag197.xml><?xml version="1.0" encoding="utf-8"?>
<p:tagLst xmlns:a="http://schemas.openxmlformats.org/drawingml/2006/main" xmlns:r="http://schemas.openxmlformats.org/officeDocument/2006/relationships" xmlns:p="http://schemas.openxmlformats.org/presentationml/2006/main">
  <p:tag name="NUM" val="8"/>
</p:tagLst>
</file>

<file path=ppt/tags/tag198.xml><?xml version="1.0" encoding="utf-8"?>
<p:tagLst xmlns:a="http://schemas.openxmlformats.org/drawingml/2006/main" xmlns:r="http://schemas.openxmlformats.org/officeDocument/2006/relationships" xmlns:p="http://schemas.openxmlformats.org/presentationml/2006/main">
  <p:tag name="NUM" val="9"/>
</p:tagLst>
</file>

<file path=ppt/tags/tag199.xml><?xml version="1.0" encoding="utf-8"?>
<p:tagLst xmlns:a="http://schemas.openxmlformats.org/drawingml/2006/main" xmlns:r="http://schemas.openxmlformats.org/officeDocument/2006/relationships" xmlns:p="http://schemas.openxmlformats.org/presentationml/2006/main">
  <p:tag name="NUM" val="10"/>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14"/>
</p:tagLst>
</file>

<file path=ppt/tags/tag200.xml><?xml version="1.0" encoding="utf-8"?>
<p:tagLst xmlns:a="http://schemas.openxmlformats.org/drawingml/2006/main" xmlns:r="http://schemas.openxmlformats.org/officeDocument/2006/relationships" xmlns:p="http://schemas.openxmlformats.org/presentationml/2006/main">
  <p:tag name="NUM" val="11"/>
</p:tagLst>
</file>

<file path=ppt/tags/tag201.xml><?xml version="1.0" encoding="utf-8"?>
<p:tagLst xmlns:a="http://schemas.openxmlformats.org/drawingml/2006/main" xmlns:r="http://schemas.openxmlformats.org/officeDocument/2006/relationships" xmlns:p="http://schemas.openxmlformats.org/presentationml/2006/main">
  <p:tag name="NUM" val="1"/>
</p:tagLst>
</file>

<file path=ppt/tags/tag202.xml><?xml version="1.0" encoding="utf-8"?>
<p:tagLst xmlns:a="http://schemas.openxmlformats.org/drawingml/2006/main" xmlns:r="http://schemas.openxmlformats.org/officeDocument/2006/relationships" xmlns:p="http://schemas.openxmlformats.org/presentationml/2006/main">
  <p:tag name="NUM" val="2"/>
</p:tagLst>
</file>

<file path=ppt/tags/tag203.xml><?xml version="1.0" encoding="utf-8"?>
<p:tagLst xmlns:a="http://schemas.openxmlformats.org/drawingml/2006/main" xmlns:r="http://schemas.openxmlformats.org/officeDocument/2006/relationships" xmlns:p="http://schemas.openxmlformats.org/presentationml/2006/main">
  <p:tag name="NUM" val="3"/>
</p:tagLst>
</file>

<file path=ppt/tags/tag204.xml><?xml version="1.0" encoding="utf-8"?>
<p:tagLst xmlns:a="http://schemas.openxmlformats.org/drawingml/2006/main" xmlns:r="http://schemas.openxmlformats.org/officeDocument/2006/relationships" xmlns:p="http://schemas.openxmlformats.org/presentationml/2006/main">
  <p:tag name="NUM" val="4"/>
</p:tagLst>
</file>

<file path=ppt/tags/tag205.xml><?xml version="1.0" encoding="utf-8"?>
<p:tagLst xmlns:a="http://schemas.openxmlformats.org/drawingml/2006/main" xmlns:r="http://schemas.openxmlformats.org/officeDocument/2006/relationships" xmlns:p="http://schemas.openxmlformats.org/presentationml/2006/main">
  <p:tag name="NUM" val="5"/>
</p:tagLst>
</file>

<file path=ppt/tags/tag206.xml><?xml version="1.0" encoding="utf-8"?>
<p:tagLst xmlns:a="http://schemas.openxmlformats.org/drawingml/2006/main" xmlns:r="http://schemas.openxmlformats.org/officeDocument/2006/relationships" xmlns:p="http://schemas.openxmlformats.org/presentationml/2006/main">
  <p:tag name="NUM" val="6"/>
</p:tagLst>
</file>

<file path=ppt/tags/tag207.xml><?xml version="1.0" encoding="utf-8"?>
<p:tagLst xmlns:a="http://schemas.openxmlformats.org/drawingml/2006/main" xmlns:r="http://schemas.openxmlformats.org/officeDocument/2006/relationships" xmlns:p="http://schemas.openxmlformats.org/presentationml/2006/main">
  <p:tag name="NUM" val="7"/>
</p:tagLst>
</file>

<file path=ppt/tags/tag208.xml><?xml version="1.0" encoding="utf-8"?>
<p:tagLst xmlns:a="http://schemas.openxmlformats.org/drawingml/2006/main" xmlns:r="http://schemas.openxmlformats.org/officeDocument/2006/relationships" xmlns:p="http://schemas.openxmlformats.org/presentationml/2006/main">
  <p:tag name="NUM" val="1"/>
</p:tagLst>
</file>

<file path=ppt/tags/tag209.xml><?xml version="1.0" encoding="utf-8"?>
<p:tagLst xmlns:a="http://schemas.openxmlformats.org/drawingml/2006/main" xmlns:r="http://schemas.openxmlformats.org/officeDocument/2006/relationships" xmlns:p="http://schemas.openxmlformats.org/presentationml/2006/main">
  <p:tag name="NUM" val="2"/>
</p:tagLst>
</file>

<file path=ppt/tags/tag21.xml><?xml version="1.0" encoding="utf-8"?>
<p:tagLst xmlns:a="http://schemas.openxmlformats.org/drawingml/2006/main" xmlns:r="http://schemas.openxmlformats.org/officeDocument/2006/relationships" xmlns:p="http://schemas.openxmlformats.org/presentationml/2006/main">
  <p:tag name="NUM" val="15"/>
</p:tagLst>
</file>

<file path=ppt/tags/tag210.xml><?xml version="1.0" encoding="utf-8"?>
<p:tagLst xmlns:a="http://schemas.openxmlformats.org/drawingml/2006/main" xmlns:r="http://schemas.openxmlformats.org/officeDocument/2006/relationships" xmlns:p="http://schemas.openxmlformats.org/presentationml/2006/main">
  <p:tag name="NUM" val="3"/>
</p:tagLst>
</file>

<file path=ppt/tags/tag211.xml><?xml version="1.0" encoding="utf-8"?>
<p:tagLst xmlns:a="http://schemas.openxmlformats.org/drawingml/2006/main" xmlns:r="http://schemas.openxmlformats.org/officeDocument/2006/relationships" xmlns:p="http://schemas.openxmlformats.org/presentationml/2006/main">
  <p:tag name="NUM" val="4"/>
</p:tagLst>
</file>

<file path=ppt/tags/tag212.xml><?xml version="1.0" encoding="utf-8"?>
<p:tagLst xmlns:a="http://schemas.openxmlformats.org/drawingml/2006/main" xmlns:r="http://schemas.openxmlformats.org/officeDocument/2006/relationships" xmlns:p="http://schemas.openxmlformats.org/presentationml/2006/main">
  <p:tag name="NUM" val="5"/>
</p:tagLst>
</file>

<file path=ppt/tags/tag213.xml><?xml version="1.0" encoding="utf-8"?>
<p:tagLst xmlns:a="http://schemas.openxmlformats.org/drawingml/2006/main" xmlns:r="http://schemas.openxmlformats.org/officeDocument/2006/relationships" xmlns:p="http://schemas.openxmlformats.org/presentationml/2006/main">
  <p:tag name="NUM" val="6"/>
</p:tagLst>
</file>

<file path=ppt/tags/tag214.xml><?xml version="1.0" encoding="utf-8"?>
<p:tagLst xmlns:a="http://schemas.openxmlformats.org/drawingml/2006/main" xmlns:r="http://schemas.openxmlformats.org/officeDocument/2006/relationships" xmlns:p="http://schemas.openxmlformats.org/presentationml/2006/main">
  <p:tag name="NUM" val="7"/>
</p:tagLst>
</file>

<file path=ppt/tags/tag215.xml><?xml version="1.0" encoding="utf-8"?>
<p:tagLst xmlns:a="http://schemas.openxmlformats.org/drawingml/2006/main" xmlns:r="http://schemas.openxmlformats.org/officeDocument/2006/relationships" xmlns:p="http://schemas.openxmlformats.org/presentationml/2006/main">
  <p:tag name="NUM" val="8"/>
</p:tagLst>
</file>

<file path=ppt/tags/tag216.xml><?xml version="1.0" encoding="utf-8"?>
<p:tagLst xmlns:a="http://schemas.openxmlformats.org/drawingml/2006/main" xmlns:r="http://schemas.openxmlformats.org/officeDocument/2006/relationships" xmlns:p="http://schemas.openxmlformats.org/presentationml/2006/main">
  <p:tag name="NUM" val="9"/>
</p:tagLst>
</file>

<file path=ppt/tags/tag217.xml><?xml version="1.0" encoding="utf-8"?>
<p:tagLst xmlns:a="http://schemas.openxmlformats.org/drawingml/2006/main" xmlns:r="http://schemas.openxmlformats.org/officeDocument/2006/relationships" xmlns:p="http://schemas.openxmlformats.org/presentationml/2006/main">
  <p:tag name="NUM" val="1"/>
</p:tagLst>
</file>

<file path=ppt/tags/tag218.xml><?xml version="1.0" encoding="utf-8"?>
<p:tagLst xmlns:a="http://schemas.openxmlformats.org/drawingml/2006/main" xmlns:r="http://schemas.openxmlformats.org/officeDocument/2006/relationships" xmlns:p="http://schemas.openxmlformats.org/presentationml/2006/main">
  <p:tag name="NUM" val="2"/>
</p:tagLst>
</file>

<file path=ppt/tags/tag219.xml><?xml version="1.0" encoding="utf-8"?>
<p:tagLst xmlns:a="http://schemas.openxmlformats.org/drawingml/2006/main" xmlns:r="http://schemas.openxmlformats.org/officeDocument/2006/relationships" xmlns:p="http://schemas.openxmlformats.org/presentationml/2006/main">
  <p:tag name="NUM" val="3"/>
</p:tagLst>
</file>

<file path=ppt/tags/tag22.xml><?xml version="1.0" encoding="utf-8"?>
<p:tagLst xmlns:a="http://schemas.openxmlformats.org/drawingml/2006/main" xmlns:r="http://schemas.openxmlformats.org/officeDocument/2006/relationships" xmlns:p="http://schemas.openxmlformats.org/presentationml/2006/main">
  <p:tag name="NUM" val="16"/>
</p:tagLst>
</file>

<file path=ppt/tags/tag220.xml><?xml version="1.0" encoding="utf-8"?>
<p:tagLst xmlns:a="http://schemas.openxmlformats.org/drawingml/2006/main" xmlns:r="http://schemas.openxmlformats.org/officeDocument/2006/relationships" xmlns:p="http://schemas.openxmlformats.org/presentationml/2006/main">
  <p:tag name="NUM" val="4"/>
</p:tagLst>
</file>

<file path=ppt/tags/tag221.xml><?xml version="1.0" encoding="utf-8"?>
<p:tagLst xmlns:a="http://schemas.openxmlformats.org/drawingml/2006/main" xmlns:r="http://schemas.openxmlformats.org/officeDocument/2006/relationships" xmlns:p="http://schemas.openxmlformats.org/presentationml/2006/main">
  <p:tag name="NUM" val="5"/>
</p:tagLst>
</file>

<file path=ppt/tags/tag222.xml><?xml version="1.0" encoding="utf-8"?>
<p:tagLst xmlns:a="http://schemas.openxmlformats.org/drawingml/2006/main" xmlns:r="http://schemas.openxmlformats.org/officeDocument/2006/relationships" xmlns:p="http://schemas.openxmlformats.org/presentationml/2006/main">
  <p:tag name="NUM" val="6"/>
</p:tagLst>
</file>

<file path=ppt/tags/tag223.xml><?xml version="1.0" encoding="utf-8"?>
<p:tagLst xmlns:a="http://schemas.openxmlformats.org/drawingml/2006/main" xmlns:r="http://schemas.openxmlformats.org/officeDocument/2006/relationships" xmlns:p="http://schemas.openxmlformats.org/presentationml/2006/main">
  <p:tag name="NUM" val="7"/>
</p:tagLst>
</file>

<file path=ppt/tags/tag224.xml><?xml version="1.0" encoding="utf-8"?>
<p:tagLst xmlns:a="http://schemas.openxmlformats.org/drawingml/2006/main" xmlns:r="http://schemas.openxmlformats.org/officeDocument/2006/relationships" xmlns:p="http://schemas.openxmlformats.org/presentationml/2006/main">
  <p:tag name="NUM" val="8"/>
</p:tagLst>
</file>

<file path=ppt/tags/tag225.xml><?xml version="1.0" encoding="utf-8"?>
<p:tagLst xmlns:a="http://schemas.openxmlformats.org/drawingml/2006/main" xmlns:r="http://schemas.openxmlformats.org/officeDocument/2006/relationships" xmlns:p="http://schemas.openxmlformats.org/presentationml/2006/main">
  <p:tag name="NUM" val="9"/>
</p:tagLst>
</file>

<file path=ppt/tags/tag226.xml><?xml version="1.0" encoding="utf-8"?>
<p:tagLst xmlns:a="http://schemas.openxmlformats.org/drawingml/2006/main" xmlns:r="http://schemas.openxmlformats.org/officeDocument/2006/relationships" xmlns:p="http://schemas.openxmlformats.org/presentationml/2006/main">
  <p:tag name="NUM" val="1"/>
</p:tagLst>
</file>

<file path=ppt/tags/tag227.xml><?xml version="1.0" encoding="utf-8"?>
<p:tagLst xmlns:a="http://schemas.openxmlformats.org/drawingml/2006/main" xmlns:r="http://schemas.openxmlformats.org/officeDocument/2006/relationships" xmlns:p="http://schemas.openxmlformats.org/presentationml/2006/main">
  <p:tag name="NUM" val="2"/>
</p:tagLst>
</file>

<file path=ppt/tags/tag228.xml><?xml version="1.0" encoding="utf-8"?>
<p:tagLst xmlns:a="http://schemas.openxmlformats.org/drawingml/2006/main" xmlns:r="http://schemas.openxmlformats.org/officeDocument/2006/relationships" xmlns:p="http://schemas.openxmlformats.org/presentationml/2006/main">
  <p:tag name="NUM" val="3"/>
</p:tagLst>
</file>

<file path=ppt/tags/tag229.xml><?xml version="1.0" encoding="utf-8"?>
<p:tagLst xmlns:a="http://schemas.openxmlformats.org/drawingml/2006/main" xmlns:r="http://schemas.openxmlformats.org/officeDocument/2006/relationships" xmlns:p="http://schemas.openxmlformats.org/presentationml/2006/main">
  <p:tag name="NUM" val="4"/>
</p:tagLst>
</file>

<file path=ppt/tags/tag23.xml><?xml version="1.0" encoding="utf-8"?>
<p:tagLst xmlns:a="http://schemas.openxmlformats.org/drawingml/2006/main" xmlns:r="http://schemas.openxmlformats.org/officeDocument/2006/relationships" xmlns:p="http://schemas.openxmlformats.org/presentationml/2006/main">
  <p:tag name="NUM" val="17"/>
</p:tagLst>
</file>

<file path=ppt/tags/tag230.xml><?xml version="1.0" encoding="utf-8"?>
<p:tagLst xmlns:a="http://schemas.openxmlformats.org/drawingml/2006/main" xmlns:r="http://schemas.openxmlformats.org/officeDocument/2006/relationships" xmlns:p="http://schemas.openxmlformats.org/presentationml/2006/main">
  <p:tag name="NUM" val="5"/>
</p:tagLst>
</file>

<file path=ppt/tags/tag231.xml><?xml version="1.0" encoding="utf-8"?>
<p:tagLst xmlns:a="http://schemas.openxmlformats.org/drawingml/2006/main" xmlns:r="http://schemas.openxmlformats.org/officeDocument/2006/relationships" xmlns:p="http://schemas.openxmlformats.org/presentationml/2006/main">
  <p:tag name="NUM" val="6"/>
</p:tagLst>
</file>

<file path=ppt/tags/tag232.xml><?xml version="1.0" encoding="utf-8"?>
<p:tagLst xmlns:a="http://schemas.openxmlformats.org/drawingml/2006/main" xmlns:r="http://schemas.openxmlformats.org/officeDocument/2006/relationships" xmlns:p="http://schemas.openxmlformats.org/presentationml/2006/main">
  <p:tag name="NUM" val="7"/>
</p:tagLst>
</file>

<file path=ppt/tags/tag233.xml><?xml version="1.0" encoding="utf-8"?>
<p:tagLst xmlns:a="http://schemas.openxmlformats.org/drawingml/2006/main" xmlns:r="http://schemas.openxmlformats.org/officeDocument/2006/relationships" xmlns:p="http://schemas.openxmlformats.org/presentationml/2006/main">
  <p:tag name="NUM" val="8"/>
</p:tagLst>
</file>

<file path=ppt/tags/tag234.xml><?xml version="1.0" encoding="utf-8"?>
<p:tagLst xmlns:a="http://schemas.openxmlformats.org/drawingml/2006/main" xmlns:r="http://schemas.openxmlformats.org/officeDocument/2006/relationships" xmlns:p="http://schemas.openxmlformats.org/presentationml/2006/main">
  <p:tag name="NUM" val="9"/>
</p:tagLst>
</file>

<file path=ppt/tags/tag235.xml><?xml version="1.0" encoding="utf-8"?>
<p:tagLst xmlns:a="http://schemas.openxmlformats.org/drawingml/2006/main" xmlns:r="http://schemas.openxmlformats.org/officeDocument/2006/relationships" xmlns:p="http://schemas.openxmlformats.org/presentationml/2006/main">
  <p:tag name="NUM" val="1"/>
</p:tagLst>
</file>

<file path=ppt/tags/tag236.xml><?xml version="1.0" encoding="utf-8"?>
<p:tagLst xmlns:a="http://schemas.openxmlformats.org/drawingml/2006/main" xmlns:r="http://schemas.openxmlformats.org/officeDocument/2006/relationships" xmlns:p="http://schemas.openxmlformats.org/presentationml/2006/main">
  <p:tag name="NUM" val="2"/>
</p:tagLst>
</file>

<file path=ppt/tags/tag237.xml><?xml version="1.0" encoding="utf-8"?>
<p:tagLst xmlns:a="http://schemas.openxmlformats.org/drawingml/2006/main" xmlns:r="http://schemas.openxmlformats.org/officeDocument/2006/relationships" xmlns:p="http://schemas.openxmlformats.org/presentationml/2006/main">
  <p:tag name="NUM" val="3"/>
</p:tagLst>
</file>

<file path=ppt/tags/tag238.xml><?xml version="1.0" encoding="utf-8"?>
<p:tagLst xmlns:a="http://schemas.openxmlformats.org/drawingml/2006/main" xmlns:r="http://schemas.openxmlformats.org/officeDocument/2006/relationships" xmlns:p="http://schemas.openxmlformats.org/presentationml/2006/main">
  <p:tag name="NUM" val="4"/>
</p:tagLst>
</file>

<file path=ppt/tags/tag239.xml><?xml version="1.0" encoding="utf-8"?>
<p:tagLst xmlns:a="http://schemas.openxmlformats.org/drawingml/2006/main" xmlns:r="http://schemas.openxmlformats.org/officeDocument/2006/relationships" xmlns:p="http://schemas.openxmlformats.org/presentationml/2006/main">
  <p:tag name="NUM" val="5"/>
</p:tagLst>
</file>

<file path=ppt/tags/tag24.xml><?xml version="1.0" encoding="utf-8"?>
<p:tagLst xmlns:a="http://schemas.openxmlformats.org/drawingml/2006/main" xmlns:r="http://schemas.openxmlformats.org/officeDocument/2006/relationships" xmlns:p="http://schemas.openxmlformats.org/presentationml/2006/main">
  <p:tag name="NUM" val="18"/>
</p:tagLst>
</file>

<file path=ppt/tags/tag240.xml><?xml version="1.0" encoding="utf-8"?>
<p:tagLst xmlns:a="http://schemas.openxmlformats.org/drawingml/2006/main" xmlns:r="http://schemas.openxmlformats.org/officeDocument/2006/relationships" xmlns:p="http://schemas.openxmlformats.org/presentationml/2006/main">
  <p:tag name="NUM" val="6"/>
</p:tagLst>
</file>

<file path=ppt/tags/tag241.xml><?xml version="1.0" encoding="utf-8"?>
<p:tagLst xmlns:a="http://schemas.openxmlformats.org/drawingml/2006/main" xmlns:r="http://schemas.openxmlformats.org/officeDocument/2006/relationships" xmlns:p="http://schemas.openxmlformats.org/presentationml/2006/main">
  <p:tag name="NUM" val="7"/>
</p:tagLst>
</file>

<file path=ppt/tags/tag242.xml><?xml version="1.0" encoding="utf-8"?>
<p:tagLst xmlns:a="http://schemas.openxmlformats.org/drawingml/2006/main" xmlns:r="http://schemas.openxmlformats.org/officeDocument/2006/relationships" xmlns:p="http://schemas.openxmlformats.org/presentationml/2006/main">
  <p:tag name="NUM" val="8"/>
</p:tagLst>
</file>

<file path=ppt/tags/tag243.xml><?xml version="1.0" encoding="utf-8"?>
<p:tagLst xmlns:a="http://schemas.openxmlformats.org/drawingml/2006/main" xmlns:r="http://schemas.openxmlformats.org/officeDocument/2006/relationships" xmlns:p="http://schemas.openxmlformats.org/presentationml/2006/main">
  <p:tag name="NUM" val="9"/>
</p:tagLst>
</file>

<file path=ppt/tags/tag244.xml><?xml version="1.0" encoding="utf-8"?>
<p:tagLst xmlns:a="http://schemas.openxmlformats.org/drawingml/2006/main" xmlns:r="http://schemas.openxmlformats.org/officeDocument/2006/relationships" xmlns:p="http://schemas.openxmlformats.org/presentationml/2006/main">
  <p:tag name="NUM" val="1"/>
</p:tagLst>
</file>

<file path=ppt/tags/tag245.xml><?xml version="1.0" encoding="utf-8"?>
<p:tagLst xmlns:a="http://schemas.openxmlformats.org/drawingml/2006/main" xmlns:r="http://schemas.openxmlformats.org/officeDocument/2006/relationships" xmlns:p="http://schemas.openxmlformats.org/presentationml/2006/main">
  <p:tag name="NUM" val="2"/>
</p:tagLst>
</file>

<file path=ppt/tags/tag246.xml><?xml version="1.0" encoding="utf-8"?>
<p:tagLst xmlns:a="http://schemas.openxmlformats.org/drawingml/2006/main" xmlns:r="http://schemas.openxmlformats.org/officeDocument/2006/relationships" xmlns:p="http://schemas.openxmlformats.org/presentationml/2006/main">
  <p:tag name="NUM" val="3"/>
</p:tagLst>
</file>

<file path=ppt/tags/tag247.xml><?xml version="1.0" encoding="utf-8"?>
<p:tagLst xmlns:a="http://schemas.openxmlformats.org/drawingml/2006/main" xmlns:r="http://schemas.openxmlformats.org/officeDocument/2006/relationships" xmlns:p="http://schemas.openxmlformats.org/presentationml/2006/main">
  <p:tag name="NUM" val="4"/>
</p:tagLst>
</file>

<file path=ppt/tags/tag248.xml><?xml version="1.0" encoding="utf-8"?>
<p:tagLst xmlns:a="http://schemas.openxmlformats.org/drawingml/2006/main" xmlns:r="http://schemas.openxmlformats.org/officeDocument/2006/relationships" xmlns:p="http://schemas.openxmlformats.org/presentationml/2006/main">
  <p:tag name="NUM" val="5"/>
</p:tagLst>
</file>

<file path=ppt/tags/tag249.xml><?xml version="1.0" encoding="utf-8"?>
<p:tagLst xmlns:a="http://schemas.openxmlformats.org/drawingml/2006/main" xmlns:r="http://schemas.openxmlformats.org/officeDocument/2006/relationships" xmlns:p="http://schemas.openxmlformats.org/presentationml/2006/main">
  <p:tag name="NUM" val="6"/>
</p:tagLst>
</file>

<file path=ppt/tags/tag25.xml><?xml version="1.0" encoding="utf-8"?>
<p:tagLst xmlns:a="http://schemas.openxmlformats.org/drawingml/2006/main" xmlns:r="http://schemas.openxmlformats.org/officeDocument/2006/relationships" xmlns:p="http://schemas.openxmlformats.org/presentationml/2006/main">
  <p:tag name="NUM" val="19"/>
</p:tagLst>
</file>

<file path=ppt/tags/tag250.xml><?xml version="1.0" encoding="utf-8"?>
<p:tagLst xmlns:a="http://schemas.openxmlformats.org/drawingml/2006/main" xmlns:r="http://schemas.openxmlformats.org/officeDocument/2006/relationships" xmlns:p="http://schemas.openxmlformats.org/presentationml/2006/main">
  <p:tag name="NUM" val="7"/>
</p:tagLst>
</file>

<file path=ppt/tags/tag251.xml><?xml version="1.0" encoding="utf-8"?>
<p:tagLst xmlns:a="http://schemas.openxmlformats.org/drawingml/2006/main" xmlns:r="http://schemas.openxmlformats.org/officeDocument/2006/relationships" xmlns:p="http://schemas.openxmlformats.org/presentationml/2006/main">
  <p:tag name="NUM" val="8"/>
</p:tagLst>
</file>

<file path=ppt/tags/tag252.xml><?xml version="1.0" encoding="utf-8"?>
<p:tagLst xmlns:a="http://schemas.openxmlformats.org/drawingml/2006/main" xmlns:r="http://schemas.openxmlformats.org/officeDocument/2006/relationships" xmlns:p="http://schemas.openxmlformats.org/presentationml/2006/main">
  <p:tag name="NUM" val="9"/>
</p:tagLst>
</file>

<file path=ppt/tags/tag253.xml><?xml version="1.0" encoding="utf-8"?>
<p:tagLst xmlns:a="http://schemas.openxmlformats.org/drawingml/2006/main" xmlns:r="http://schemas.openxmlformats.org/officeDocument/2006/relationships" xmlns:p="http://schemas.openxmlformats.org/presentationml/2006/main">
  <p:tag name="NUM" val="10"/>
</p:tagLst>
</file>

<file path=ppt/tags/tag254.xml><?xml version="1.0" encoding="utf-8"?>
<p:tagLst xmlns:a="http://schemas.openxmlformats.org/drawingml/2006/main" xmlns:r="http://schemas.openxmlformats.org/officeDocument/2006/relationships" xmlns:p="http://schemas.openxmlformats.org/presentationml/2006/main">
  <p:tag name="NUM" val="11"/>
</p:tagLst>
</file>

<file path=ppt/tags/tag255.xml><?xml version="1.0" encoding="utf-8"?>
<p:tagLst xmlns:a="http://schemas.openxmlformats.org/drawingml/2006/main" xmlns:r="http://schemas.openxmlformats.org/officeDocument/2006/relationships" xmlns:p="http://schemas.openxmlformats.org/presentationml/2006/main">
  <p:tag name="NUM" val="1"/>
</p:tagLst>
</file>

<file path=ppt/tags/tag256.xml><?xml version="1.0" encoding="utf-8"?>
<p:tagLst xmlns:a="http://schemas.openxmlformats.org/drawingml/2006/main" xmlns:r="http://schemas.openxmlformats.org/officeDocument/2006/relationships" xmlns:p="http://schemas.openxmlformats.org/presentationml/2006/main">
  <p:tag name="NUM" val="2"/>
</p:tagLst>
</file>

<file path=ppt/tags/tag257.xml><?xml version="1.0" encoding="utf-8"?>
<p:tagLst xmlns:a="http://schemas.openxmlformats.org/drawingml/2006/main" xmlns:r="http://schemas.openxmlformats.org/officeDocument/2006/relationships" xmlns:p="http://schemas.openxmlformats.org/presentationml/2006/main">
  <p:tag name="NUM" val="3"/>
</p:tagLst>
</file>

<file path=ppt/tags/tag258.xml><?xml version="1.0" encoding="utf-8"?>
<p:tagLst xmlns:a="http://schemas.openxmlformats.org/drawingml/2006/main" xmlns:r="http://schemas.openxmlformats.org/officeDocument/2006/relationships" xmlns:p="http://schemas.openxmlformats.org/presentationml/2006/main">
  <p:tag name="NUM" val="4"/>
</p:tagLst>
</file>

<file path=ppt/tags/tag259.xml><?xml version="1.0" encoding="utf-8"?>
<p:tagLst xmlns:a="http://schemas.openxmlformats.org/drawingml/2006/main" xmlns:r="http://schemas.openxmlformats.org/officeDocument/2006/relationships" xmlns:p="http://schemas.openxmlformats.org/presentationml/2006/main">
  <p:tag name="NUM" val="5"/>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60.xml><?xml version="1.0" encoding="utf-8"?>
<p:tagLst xmlns:a="http://schemas.openxmlformats.org/drawingml/2006/main" xmlns:r="http://schemas.openxmlformats.org/officeDocument/2006/relationships" xmlns:p="http://schemas.openxmlformats.org/presentationml/2006/main">
  <p:tag name="NUM" val="6"/>
</p:tagLst>
</file>

<file path=ppt/tags/tag261.xml><?xml version="1.0" encoding="utf-8"?>
<p:tagLst xmlns:a="http://schemas.openxmlformats.org/drawingml/2006/main" xmlns:r="http://schemas.openxmlformats.org/officeDocument/2006/relationships" xmlns:p="http://schemas.openxmlformats.org/presentationml/2006/main">
  <p:tag name="NUM" val="7"/>
</p:tagLst>
</file>

<file path=ppt/tags/tag262.xml><?xml version="1.0" encoding="utf-8"?>
<p:tagLst xmlns:a="http://schemas.openxmlformats.org/drawingml/2006/main" xmlns:r="http://schemas.openxmlformats.org/officeDocument/2006/relationships" xmlns:p="http://schemas.openxmlformats.org/presentationml/2006/main">
  <p:tag name="NUM" val="8"/>
</p:tagLst>
</file>

<file path=ppt/tags/tag263.xml><?xml version="1.0" encoding="utf-8"?>
<p:tagLst xmlns:a="http://schemas.openxmlformats.org/drawingml/2006/main" xmlns:r="http://schemas.openxmlformats.org/officeDocument/2006/relationships" xmlns:p="http://schemas.openxmlformats.org/presentationml/2006/main">
  <p:tag name="NUM" val="9"/>
</p:tagLst>
</file>

<file path=ppt/tags/tag264.xml><?xml version="1.0" encoding="utf-8"?>
<p:tagLst xmlns:a="http://schemas.openxmlformats.org/drawingml/2006/main" xmlns:r="http://schemas.openxmlformats.org/officeDocument/2006/relationships" xmlns:p="http://schemas.openxmlformats.org/presentationml/2006/main">
  <p:tag name="NUM" val="10"/>
</p:tagLst>
</file>

<file path=ppt/tags/tag265.xml><?xml version="1.0" encoding="utf-8"?>
<p:tagLst xmlns:a="http://schemas.openxmlformats.org/drawingml/2006/main" xmlns:r="http://schemas.openxmlformats.org/officeDocument/2006/relationships" xmlns:p="http://schemas.openxmlformats.org/presentationml/2006/main">
  <p:tag name="NUM" val="11"/>
</p:tagLst>
</file>

<file path=ppt/tags/tag266.xml><?xml version="1.0" encoding="utf-8"?>
<p:tagLst xmlns:a="http://schemas.openxmlformats.org/drawingml/2006/main" xmlns:r="http://schemas.openxmlformats.org/officeDocument/2006/relationships" xmlns:p="http://schemas.openxmlformats.org/presentationml/2006/main">
  <p:tag name="NUM" val="1"/>
</p:tagLst>
</file>

<file path=ppt/tags/tag267.xml><?xml version="1.0" encoding="utf-8"?>
<p:tagLst xmlns:a="http://schemas.openxmlformats.org/drawingml/2006/main" xmlns:r="http://schemas.openxmlformats.org/officeDocument/2006/relationships" xmlns:p="http://schemas.openxmlformats.org/presentationml/2006/main">
  <p:tag name="NUM" val="2"/>
</p:tagLst>
</file>

<file path=ppt/tags/tag268.xml><?xml version="1.0" encoding="utf-8"?>
<p:tagLst xmlns:a="http://schemas.openxmlformats.org/drawingml/2006/main" xmlns:r="http://schemas.openxmlformats.org/officeDocument/2006/relationships" xmlns:p="http://schemas.openxmlformats.org/presentationml/2006/main">
  <p:tag name="NUM" val="3"/>
</p:tagLst>
</file>

<file path=ppt/tags/tag269.xml><?xml version="1.0" encoding="utf-8"?>
<p:tagLst xmlns:a="http://schemas.openxmlformats.org/drawingml/2006/main" xmlns:r="http://schemas.openxmlformats.org/officeDocument/2006/relationships" xmlns:p="http://schemas.openxmlformats.org/presentationml/2006/main">
  <p:tag name="NUM" val="4"/>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70.xml><?xml version="1.0" encoding="utf-8"?>
<p:tagLst xmlns:a="http://schemas.openxmlformats.org/drawingml/2006/main" xmlns:r="http://schemas.openxmlformats.org/officeDocument/2006/relationships" xmlns:p="http://schemas.openxmlformats.org/presentationml/2006/main">
  <p:tag name="NUM" val="5"/>
</p:tagLst>
</file>

<file path=ppt/tags/tag271.xml><?xml version="1.0" encoding="utf-8"?>
<p:tagLst xmlns:a="http://schemas.openxmlformats.org/drawingml/2006/main" xmlns:r="http://schemas.openxmlformats.org/officeDocument/2006/relationships" xmlns:p="http://schemas.openxmlformats.org/presentationml/2006/main">
  <p:tag name="NUM" val="6"/>
</p:tagLst>
</file>

<file path=ppt/tags/tag272.xml><?xml version="1.0" encoding="utf-8"?>
<p:tagLst xmlns:a="http://schemas.openxmlformats.org/drawingml/2006/main" xmlns:r="http://schemas.openxmlformats.org/officeDocument/2006/relationships" xmlns:p="http://schemas.openxmlformats.org/presentationml/2006/main">
  <p:tag name="NUM" val="7"/>
</p:tagLst>
</file>

<file path=ppt/tags/tag273.xml><?xml version="1.0" encoding="utf-8"?>
<p:tagLst xmlns:a="http://schemas.openxmlformats.org/drawingml/2006/main" xmlns:r="http://schemas.openxmlformats.org/officeDocument/2006/relationships" xmlns:p="http://schemas.openxmlformats.org/presentationml/2006/main">
  <p:tag name="NUM" val="1"/>
</p:tagLst>
</file>

<file path=ppt/tags/tag274.xml><?xml version="1.0" encoding="utf-8"?>
<p:tagLst xmlns:a="http://schemas.openxmlformats.org/drawingml/2006/main" xmlns:r="http://schemas.openxmlformats.org/officeDocument/2006/relationships" xmlns:p="http://schemas.openxmlformats.org/presentationml/2006/main">
  <p:tag name="NUM" val="2"/>
</p:tagLst>
</file>

<file path=ppt/tags/tag275.xml><?xml version="1.0" encoding="utf-8"?>
<p:tagLst xmlns:a="http://schemas.openxmlformats.org/drawingml/2006/main" xmlns:r="http://schemas.openxmlformats.org/officeDocument/2006/relationships" xmlns:p="http://schemas.openxmlformats.org/presentationml/2006/main">
  <p:tag name="NUM" val="3"/>
</p:tagLst>
</file>

<file path=ppt/tags/tag276.xml><?xml version="1.0" encoding="utf-8"?>
<p:tagLst xmlns:a="http://schemas.openxmlformats.org/drawingml/2006/main" xmlns:r="http://schemas.openxmlformats.org/officeDocument/2006/relationships" xmlns:p="http://schemas.openxmlformats.org/presentationml/2006/main">
  <p:tag name="NUM" val="4"/>
</p:tagLst>
</file>

<file path=ppt/tags/tag277.xml><?xml version="1.0" encoding="utf-8"?>
<p:tagLst xmlns:a="http://schemas.openxmlformats.org/drawingml/2006/main" xmlns:r="http://schemas.openxmlformats.org/officeDocument/2006/relationships" xmlns:p="http://schemas.openxmlformats.org/presentationml/2006/main">
  <p:tag name="NUM" val="5"/>
</p:tagLst>
</file>

<file path=ppt/tags/tag278.xml><?xml version="1.0" encoding="utf-8"?>
<p:tagLst xmlns:a="http://schemas.openxmlformats.org/drawingml/2006/main" xmlns:r="http://schemas.openxmlformats.org/officeDocument/2006/relationships" xmlns:p="http://schemas.openxmlformats.org/presentationml/2006/main">
  <p:tag name="NUM" val="6"/>
</p:tagLst>
</file>

<file path=ppt/tags/tag279.xml><?xml version="1.0" encoding="utf-8"?>
<p:tagLst xmlns:a="http://schemas.openxmlformats.org/drawingml/2006/main" xmlns:r="http://schemas.openxmlformats.org/officeDocument/2006/relationships" xmlns:p="http://schemas.openxmlformats.org/presentationml/2006/main">
  <p:tag name="NUM" val="7"/>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80.xml><?xml version="1.0" encoding="utf-8"?>
<p:tagLst xmlns:a="http://schemas.openxmlformats.org/drawingml/2006/main" xmlns:r="http://schemas.openxmlformats.org/officeDocument/2006/relationships" xmlns:p="http://schemas.openxmlformats.org/presentationml/2006/main">
  <p:tag name="NUM" val="8"/>
</p:tagLst>
</file>

<file path=ppt/tags/tag281.xml><?xml version="1.0" encoding="utf-8"?>
<p:tagLst xmlns:a="http://schemas.openxmlformats.org/drawingml/2006/main" xmlns:r="http://schemas.openxmlformats.org/officeDocument/2006/relationships" xmlns:p="http://schemas.openxmlformats.org/presentationml/2006/main">
  <p:tag name="NUM" val="9"/>
</p:tagLst>
</file>

<file path=ppt/tags/tag282.xml><?xml version="1.0" encoding="utf-8"?>
<p:tagLst xmlns:a="http://schemas.openxmlformats.org/drawingml/2006/main" xmlns:r="http://schemas.openxmlformats.org/officeDocument/2006/relationships" xmlns:p="http://schemas.openxmlformats.org/presentationml/2006/main">
  <p:tag name="NUM" val="1"/>
</p:tagLst>
</file>

<file path=ppt/tags/tag283.xml><?xml version="1.0" encoding="utf-8"?>
<p:tagLst xmlns:a="http://schemas.openxmlformats.org/drawingml/2006/main" xmlns:r="http://schemas.openxmlformats.org/officeDocument/2006/relationships" xmlns:p="http://schemas.openxmlformats.org/presentationml/2006/main">
  <p:tag name="NUM" val="2"/>
</p:tagLst>
</file>

<file path=ppt/tags/tag284.xml><?xml version="1.0" encoding="utf-8"?>
<p:tagLst xmlns:a="http://schemas.openxmlformats.org/drawingml/2006/main" xmlns:r="http://schemas.openxmlformats.org/officeDocument/2006/relationships" xmlns:p="http://schemas.openxmlformats.org/presentationml/2006/main">
  <p:tag name="NUM" val="3"/>
</p:tagLst>
</file>

<file path=ppt/tags/tag285.xml><?xml version="1.0" encoding="utf-8"?>
<p:tagLst xmlns:a="http://schemas.openxmlformats.org/drawingml/2006/main" xmlns:r="http://schemas.openxmlformats.org/officeDocument/2006/relationships" xmlns:p="http://schemas.openxmlformats.org/presentationml/2006/main">
  <p:tag name="NUM" val="4"/>
</p:tagLst>
</file>

<file path=ppt/tags/tag286.xml><?xml version="1.0" encoding="utf-8"?>
<p:tagLst xmlns:a="http://schemas.openxmlformats.org/drawingml/2006/main" xmlns:r="http://schemas.openxmlformats.org/officeDocument/2006/relationships" xmlns:p="http://schemas.openxmlformats.org/presentationml/2006/main">
  <p:tag name="NUM" val="5"/>
</p:tagLst>
</file>

<file path=ppt/tags/tag287.xml><?xml version="1.0" encoding="utf-8"?>
<p:tagLst xmlns:a="http://schemas.openxmlformats.org/drawingml/2006/main" xmlns:r="http://schemas.openxmlformats.org/officeDocument/2006/relationships" xmlns:p="http://schemas.openxmlformats.org/presentationml/2006/main">
  <p:tag name="NUM" val="6"/>
</p:tagLst>
</file>

<file path=ppt/tags/tag288.xml><?xml version="1.0" encoding="utf-8"?>
<p:tagLst xmlns:a="http://schemas.openxmlformats.org/drawingml/2006/main" xmlns:r="http://schemas.openxmlformats.org/officeDocument/2006/relationships" xmlns:p="http://schemas.openxmlformats.org/presentationml/2006/main">
  <p:tag name="NUM" val="7"/>
</p:tagLst>
</file>

<file path=ppt/tags/tag289.xml><?xml version="1.0" encoding="utf-8"?>
<p:tagLst xmlns:a="http://schemas.openxmlformats.org/drawingml/2006/main" xmlns:r="http://schemas.openxmlformats.org/officeDocument/2006/relationships" xmlns:p="http://schemas.openxmlformats.org/presentationml/2006/main">
  <p:tag name="NUM" val="8"/>
</p:tagLst>
</file>

<file path=ppt/tags/tag29.xml><?xml version="1.0" encoding="utf-8"?>
<p:tagLst xmlns:a="http://schemas.openxmlformats.org/drawingml/2006/main" xmlns:r="http://schemas.openxmlformats.org/officeDocument/2006/relationships" xmlns:p="http://schemas.openxmlformats.org/presentationml/2006/main">
  <p:tag name="NUM" val="4"/>
</p:tagLst>
</file>

<file path=ppt/tags/tag290.xml><?xml version="1.0" encoding="utf-8"?>
<p:tagLst xmlns:a="http://schemas.openxmlformats.org/drawingml/2006/main" xmlns:r="http://schemas.openxmlformats.org/officeDocument/2006/relationships" xmlns:p="http://schemas.openxmlformats.org/presentationml/2006/main">
  <p:tag name="NUM" val="1"/>
</p:tagLst>
</file>

<file path=ppt/tags/tag291.xml><?xml version="1.0" encoding="utf-8"?>
<p:tagLst xmlns:a="http://schemas.openxmlformats.org/drawingml/2006/main" xmlns:r="http://schemas.openxmlformats.org/officeDocument/2006/relationships" xmlns:p="http://schemas.openxmlformats.org/presentationml/2006/main">
  <p:tag name="NUM" val="2"/>
</p:tagLst>
</file>

<file path=ppt/tags/tag292.xml><?xml version="1.0" encoding="utf-8"?>
<p:tagLst xmlns:a="http://schemas.openxmlformats.org/drawingml/2006/main" xmlns:r="http://schemas.openxmlformats.org/officeDocument/2006/relationships" xmlns:p="http://schemas.openxmlformats.org/presentationml/2006/main">
  <p:tag name="NUM" val="3"/>
</p:tagLst>
</file>

<file path=ppt/tags/tag293.xml><?xml version="1.0" encoding="utf-8"?>
<p:tagLst xmlns:a="http://schemas.openxmlformats.org/drawingml/2006/main" xmlns:r="http://schemas.openxmlformats.org/officeDocument/2006/relationships" xmlns:p="http://schemas.openxmlformats.org/presentationml/2006/main">
  <p:tag name="NUM" val="4"/>
</p:tagLst>
</file>

<file path=ppt/tags/tag294.xml><?xml version="1.0" encoding="utf-8"?>
<p:tagLst xmlns:a="http://schemas.openxmlformats.org/drawingml/2006/main" xmlns:r="http://schemas.openxmlformats.org/officeDocument/2006/relationships" xmlns:p="http://schemas.openxmlformats.org/presentationml/2006/main">
  <p:tag name="NUM" val="5"/>
</p:tagLst>
</file>

<file path=ppt/tags/tag295.xml><?xml version="1.0" encoding="utf-8"?>
<p:tagLst xmlns:a="http://schemas.openxmlformats.org/drawingml/2006/main" xmlns:r="http://schemas.openxmlformats.org/officeDocument/2006/relationships" xmlns:p="http://schemas.openxmlformats.org/presentationml/2006/main">
  <p:tag name="NUM" val="6"/>
</p:tagLst>
</file>

<file path=ppt/tags/tag296.xml><?xml version="1.0" encoding="utf-8"?>
<p:tagLst xmlns:a="http://schemas.openxmlformats.org/drawingml/2006/main" xmlns:r="http://schemas.openxmlformats.org/officeDocument/2006/relationships" xmlns:p="http://schemas.openxmlformats.org/presentationml/2006/main">
  <p:tag name="NUM" val="7"/>
</p:tagLst>
</file>

<file path=ppt/tags/tag297.xml><?xml version="1.0" encoding="utf-8"?>
<p:tagLst xmlns:a="http://schemas.openxmlformats.org/drawingml/2006/main" xmlns:r="http://schemas.openxmlformats.org/officeDocument/2006/relationships" xmlns:p="http://schemas.openxmlformats.org/presentationml/2006/main">
  <p:tag name="NUM" val="1"/>
</p:tagLst>
</file>

<file path=ppt/tags/tag298.xml><?xml version="1.0" encoding="utf-8"?>
<p:tagLst xmlns:a="http://schemas.openxmlformats.org/drawingml/2006/main" xmlns:r="http://schemas.openxmlformats.org/officeDocument/2006/relationships" xmlns:p="http://schemas.openxmlformats.org/presentationml/2006/main">
  <p:tag name="NUM" val="2"/>
</p:tagLst>
</file>

<file path=ppt/tags/tag299.xml><?xml version="1.0" encoding="utf-8"?>
<p:tagLst xmlns:a="http://schemas.openxmlformats.org/drawingml/2006/main" xmlns:r="http://schemas.openxmlformats.org/officeDocument/2006/relationships" xmlns:p="http://schemas.openxmlformats.org/presentationml/2006/main">
  <p:tag name="NUM" val="3"/>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1"/>
</p:tagLst>
</file>

<file path=ppt/tags/tag300.xml><?xml version="1.0" encoding="utf-8"?>
<p:tagLst xmlns:a="http://schemas.openxmlformats.org/drawingml/2006/main" xmlns:r="http://schemas.openxmlformats.org/officeDocument/2006/relationships" xmlns:p="http://schemas.openxmlformats.org/presentationml/2006/main">
  <p:tag name="NUM" val="4"/>
</p:tagLst>
</file>

<file path=ppt/tags/tag301.xml><?xml version="1.0" encoding="utf-8"?>
<p:tagLst xmlns:a="http://schemas.openxmlformats.org/drawingml/2006/main" xmlns:r="http://schemas.openxmlformats.org/officeDocument/2006/relationships" xmlns:p="http://schemas.openxmlformats.org/presentationml/2006/main">
  <p:tag name="NUM" val="5"/>
</p:tagLst>
</file>

<file path=ppt/tags/tag302.xml><?xml version="1.0" encoding="utf-8"?>
<p:tagLst xmlns:a="http://schemas.openxmlformats.org/drawingml/2006/main" xmlns:r="http://schemas.openxmlformats.org/officeDocument/2006/relationships" xmlns:p="http://schemas.openxmlformats.org/presentationml/2006/main">
  <p:tag name="NUM" val="6"/>
</p:tagLst>
</file>

<file path=ppt/tags/tag303.xml><?xml version="1.0" encoding="utf-8"?>
<p:tagLst xmlns:a="http://schemas.openxmlformats.org/drawingml/2006/main" xmlns:r="http://schemas.openxmlformats.org/officeDocument/2006/relationships" xmlns:p="http://schemas.openxmlformats.org/presentationml/2006/main">
  <p:tag name="NUM" val="7"/>
</p:tagLst>
</file>

<file path=ppt/tags/tag304.xml><?xml version="1.0" encoding="utf-8"?>
<p:tagLst xmlns:a="http://schemas.openxmlformats.org/drawingml/2006/main" xmlns:r="http://schemas.openxmlformats.org/officeDocument/2006/relationships" xmlns:p="http://schemas.openxmlformats.org/presentationml/2006/main">
  <p:tag name="NUM" val="8"/>
</p:tagLst>
</file>

<file path=ppt/tags/tag305.xml><?xml version="1.0" encoding="utf-8"?>
<p:tagLst xmlns:a="http://schemas.openxmlformats.org/drawingml/2006/main" xmlns:r="http://schemas.openxmlformats.org/officeDocument/2006/relationships" xmlns:p="http://schemas.openxmlformats.org/presentationml/2006/main">
  <p:tag name="NUM" val="1"/>
</p:tagLst>
</file>

<file path=ppt/tags/tag306.xml><?xml version="1.0" encoding="utf-8"?>
<p:tagLst xmlns:a="http://schemas.openxmlformats.org/drawingml/2006/main" xmlns:r="http://schemas.openxmlformats.org/officeDocument/2006/relationships" xmlns:p="http://schemas.openxmlformats.org/presentationml/2006/main">
  <p:tag name="NUM" val="2"/>
</p:tagLst>
</file>

<file path=ppt/tags/tag307.xml><?xml version="1.0" encoding="utf-8"?>
<p:tagLst xmlns:a="http://schemas.openxmlformats.org/drawingml/2006/main" xmlns:r="http://schemas.openxmlformats.org/officeDocument/2006/relationships" xmlns:p="http://schemas.openxmlformats.org/presentationml/2006/main">
  <p:tag name="NUM" val="3"/>
</p:tagLst>
</file>

<file path=ppt/tags/tag308.xml><?xml version="1.0" encoding="utf-8"?>
<p:tagLst xmlns:a="http://schemas.openxmlformats.org/drawingml/2006/main" xmlns:r="http://schemas.openxmlformats.org/officeDocument/2006/relationships" xmlns:p="http://schemas.openxmlformats.org/presentationml/2006/main">
  <p:tag name="NUM" val="4"/>
</p:tagLst>
</file>

<file path=ppt/tags/tag309.xml><?xml version="1.0" encoding="utf-8"?>
<p:tagLst xmlns:a="http://schemas.openxmlformats.org/drawingml/2006/main" xmlns:r="http://schemas.openxmlformats.org/officeDocument/2006/relationships" xmlns:p="http://schemas.openxmlformats.org/presentationml/2006/main">
  <p:tag name="NUM" val="5"/>
</p:tagLst>
</file>

<file path=ppt/tags/tag31.xml><?xml version="1.0" encoding="utf-8"?>
<p:tagLst xmlns:a="http://schemas.openxmlformats.org/drawingml/2006/main" xmlns:r="http://schemas.openxmlformats.org/officeDocument/2006/relationships" xmlns:p="http://schemas.openxmlformats.org/presentationml/2006/main">
  <p:tag name="NUM" val="2"/>
</p:tagLst>
</file>

<file path=ppt/tags/tag310.xml><?xml version="1.0" encoding="utf-8"?>
<p:tagLst xmlns:a="http://schemas.openxmlformats.org/drawingml/2006/main" xmlns:r="http://schemas.openxmlformats.org/officeDocument/2006/relationships" xmlns:p="http://schemas.openxmlformats.org/presentationml/2006/main">
  <p:tag name="NUM" val="6"/>
</p:tagLst>
</file>

<file path=ppt/tags/tag311.xml><?xml version="1.0" encoding="utf-8"?>
<p:tagLst xmlns:a="http://schemas.openxmlformats.org/drawingml/2006/main" xmlns:r="http://schemas.openxmlformats.org/officeDocument/2006/relationships" xmlns:p="http://schemas.openxmlformats.org/presentationml/2006/main">
  <p:tag name="NUM" val="7"/>
</p:tagLst>
</file>

<file path=ppt/tags/tag312.xml><?xml version="1.0" encoding="utf-8"?>
<p:tagLst xmlns:a="http://schemas.openxmlformats.org/drawingml/2006/main" xmlns:r="http://schemas.openxmlformats.org/officeDocument/2006/relationships" xmlns:p="http://schemas.openxmlformats.org/presentationml/2006/main">
  <p:tag name="NUM" val="8"/>
</p:tagLst>
</file>

<file path=ppt/tags/tag313.xml><?xml version="1.0" encoding="utf-8"?>
<p:tagLst xmlns:a="http://schemas.openxmlformats.org/drawingml/2006/main" xmlns:r="http://schemas.openxmlformats.org/officeDocument/2006/relationships" xmlns:p="http://schemas.openxmlformats.org/presentationml/2006/main">
  <p:tag name="NUM" val="1"/>
</p:tagLst>
</file>

<file path=ppt/tags/tag314.xml><?xml version="1.0" encoding="utf-8"?>
<p:tagLst xmlns:a="http://schemas.openxmlformats.org/drawingml/2006/main" xmlns:r="http://schemas.openxmlformats.org/officeDocument/2006/relationships" xmlns:p="http://schemas.openxmlformats.org/presentationml/2006/main">
  <p:tag name="NUM" val="2"/>
</p:tagLst>
</file>

<file path=ppt/tags/tag315.xml><?xml version="1.0" encoding="utf-8"?>
<p:tagLst xmlns:a="http://schemas.openxmlformats.org/drawingml/2006/main" xmlns:r="http://schemas.openxmlformats.org/officeDocument/2006/relationships" xmlns:p="http://schemas.openxmlformats.org/presentationml/2006/main">
  <p:tag name="NUM" val="3"/>
</p:tagLst>
</file>

<file path=ppt/tags/tag316.xml><?xml version="1.0" encoding="utf-8"?>
<p:tagLst xmlns:a="http://schemas.openxmlformats.org/drawingml/2006/main" xmlns:r="http://schemas.openxmlformats.org/officeDocument/2006/relationships" xmlns:p="http://schemas.openxmlformats.org/presentationml/2006/main">
  <p:tag name="NUM" val="4"/>
</p:tagLst>
</file>

<file path=ppt/tags/tag317.xml><?xml version="1.0" encoding="utf-8"?>
<p:tagLst xmlns:a="http://schemas.openxmlformats.org/drawingml/2006/main" xmlns:r="http://schemas.openxmlformats.org/officeDocument/2006/relationships" xmlns:p="http://schemas.openxmlformats.org/presentationml/2006/main">
  <p:tag name="NUM" val="5"/>
</p:tagLst>
</file>

<file path=ppt/tags/tag318.xml><?xml version="1.0" encoding="utf-8"?>
<p:tagLst xmlns:a="http://schemas.openxmlformats.org/drawingml/2006/main" xmlns:r="http://schemas.openxmlformats.org/officeDocument/2006/relationships" xmlns:p="http://schemas.openxmlformats.org/presentationml/2006/main">
  <p:tag name="NUM" val="6"/>
</p:tagLst>
</file>

<file path=ppt/tags/tag319.xml><?xml version="1.0" encoding="utf-8"?>
<p:tagLst xmlns:a="http://schemas.openxmlformats.org/drawingml/2006/main" xmlns:r="http://schemas.openxmlformats.org/officeDocument/2006/relationships" xmlns:p="http://schemas.openxmlformats.org/presentationml/2006/main">
  <p:tag name="NUM" val="7"/>
</p:tagLst>
</file>

<file path=ppt/tags/tag32.xml><?xml version="1.0" encoding="utf-8"?>
<p:tagLst xmlns:a="http://schemas.openxmlformats.org/drawingml/2006/main" xmlns:r="http://schemas.openxmlformats.org/officeDocument/2006/relationships" xmlns:p="http://schemas.openxmlformats.org/presentationml/2006/main">
  <p:tag name="NUM" val="3"/>
</p:tagLst>
</file>

<file path=ppt/tags/tag320.xml><?xml version="1.0" encoding="utf-8"?>
<p:tagLst xmlns:a="http://schemas.openxmlformats.org/drawingml/2006/main" xmlns:r="http://schemas.openxmlformats.org/officeDocument/2006/relationships" xmlns:p="http://schemas.openxmlformats.org/presentationml/2006/main">
  <p:tag name="NUM" val="8"/>
</p:tagLst>
</file>

<file path=ppt/tags/tag321.xml><?xml version="1.0" encoding="utf-8"?>
<p:tagLst xmlns:a="http://schemas.openxmlformats.org/drawingml/2006/main" xmlns:r="http://schemas.openxmlformats.org/officeDocument/2006/relationships" xmlns:p="http://schemas.openxmlformats.org/presentationml/2006/main">
  <p:tag name="NUM" val="1"/>
</p:tagLst>
</file>

<file path=ppt/tags/tag322.xml><?xml version="1.0" encoding="utf-8"?>
<p:tagLst xmlns:a="http://schemas.openxmlformats.org/drawingml/2006/main" xmlns:r="http://schemas.openxmlformats.org/officeDocument/2006/relationships" xmlns:p="http://schemas.openxmlformats.org/presentationml/2006/main">
  <p:tag name="NUM" val="2"/>
</p:tagLst>
</file>

<file path=ppt/tags/tag323.xml><?xml version="1.0" encoding="utf-8"?>
<p:tagLst xmlns:a="http://schemas.openxmlformats.org/drawingml/2006/main" xmlns:r="http://schemas.openxmlformats.org/officeDocument/2006/relationships" xmlns:p="http://schemas.openxmlformats.org/presentationml/2006/main">
  <p:tag name="NUM" val="3"/>
</p:tagLst>
</file>

<file path=ppt/tags/tag324.xml><?xml version="1.0" encoding="utf-8"?>
<p:tagLst xmlns:a="http://schemas.openxmlformats.org/drawingml/2006/main" xmlns:r="http://schemas.openxmlformats.org/officeDocument/2006/relationships" xmlns:p="http://schemas.openxmlformats.org/presentationml/2006/main">
  <p:tag name="NUM" val="4"/>
</p:tagLst>
</file>

<file path=ppt/tags/tag325.xml><?xml version="1.0" encoding="utf-8"?>
<p:tagLst xmlns:a="http://schemas.openxmlformats.org/drawingml/2006/main" xmlns:r="http://schemas.openxmlformats.org/officeDocument/2006/relationships" xmlns:p="http://schemas.openxmlformats.org/presentationml/2006/main">
  <p:tag name="NUM" val="5"/>
</p:tagLst>
</file>

<file path=ppt/tags/tag326.xml><?xml version="1.0" encoding="utf-8"?>
<p:tagLst xmlns:a="http://schemas.openxmlformats.org/drawingml/2006/main" xmlns:r="http://schemas.openxmlformats.org/officeDocument/2006/relationships" xmlns:p="http://schemas.openxmlformats.org/presentationml/2006/main">
  <p:tag name="NUM" val="6"/>
</p:tagLst>
</file>

<file path=ppt/tags/tag327.xml><?xml version="1.0" encoding="utf-8"?>
<p:tagLst xmlns:a="http://schemas.openxmlformats.org/drawingml/2006/main" xmlns:r="http://schemas.openxmlformats.org/officeDocument/2006/relationships" xmlns:p="http://schemas.openxmlformats.org/presentationml/2006/main">
  <p:tag name="NUM" val="7"/>
</p:tagLst>
</file>

<file path=ppt/tags/tag328.xml><?xml version="1.0" encoding="utf-8"?>
<p:tagLst xmlns:a="http://schemas.openxmlformats.org/drawingml/2006/main" xmlns:r="http://schemas.openxmlformats.org/officeDocument/2006/relationships" xmlns:p="http://schemas.openxmlformats.org/presentationml/2006/main">
  <p:tag name="NUM" val="1"/>
</p:tagLst>
</file>

<file path=ppt/tags/tag329.xml><?xml version="1.0" encoding="utf-8"?>
<p:tagLst xmlns:a="http://schemas.openxmlformats.org/drawingml/2006/main" xmlns:r="http://schemas.openxmlformats.org/officeDocument/2006/relationships" xmlns:p="http://schemas.openxmlformats.org/presentationml/2006/main">
  <p:tag name="NUM" val="2"/>
</p:tagLst>
</file>

<file path=ppt/tags/tag33.xml><?xml version="1.0" encoding="utf-8"?>
<p:tagLst xmlns:a="http://schemas.openxmlformats.org/drawingml/2006/main" xmlns:r="http://schemas.openxmlformats.org/officeDocument/2006/relationships" xmlns:p="http://schemas.openxmlformats.org/presentationml/2006/main">
  <p:tag name="NUM" val="4"/>
</p:tagLst>
</file>

<file path=ppt/tags/tag330.xml><?xml version="1.0" encoding="utf-8"?>
<p:tagLst xmlns:a="http://schemas.openxmlformats.org/drawingml/2006/main" xmlns:r="http://schemas.openxmlformats.org/officeDocument/2006/relationships" xmlns:p="http://schemas.openxmlformats.org/presentationml/2006/main">
  <p:tag name="NUM" val="3"/>
</p:tagLst>
</file>

<file path=ppt/tags/tag331.xml><?xml version="1.0" encoding="utf-8"?>
<p:tagLst xmlns:a="http://schemas.openxmlformats.org/drawingml/2006/main" xmlns:r="http://schemas.openxmlformats.org/officeDocument/2006/relationships" xmlns:p="http://schemas.openxmlformats.org/presentationml/2006/main">
  <p:tag name="NUM" val="4"/>
</p:tagLst>
</file>

<file path=ppt/tags/tag332.xml><?xml version="1.0" encoding="utf-8"?>
<p:tagLst xmlns:a="http://schemas.openxmlformats.org/drawingml/2006/main" xmlns:r="http://schemas.openxmlformats.org/officeDocument/2006/relationships" xmlns:p="http://schemas.openxmlformats.org/presentationml/2006/main">
  <p:tag name="NUM" val="5"/>
</p:tagLst>
</file>

<file path=ppt/tags/tag333.xml><?xml version="1.0" encoding="utf-8"?>
<p:tagLst xmlns:a="http://schemas.openxmlformats.org/drawingml/2006/main" xmlns:r="http://schemas.openxmlformats.org/officeDocument/2006/relationships" xmlns:p="http://schemas.openxmlformats.org/presentationml/2006/main">
  <p:tag name="NUM" val="6"/>
</p:tagLst>
</file>

<file path=ppt/tags/tag334.xml><?xml version="1.0" encoding="utf-8"?>
<p:tagLst xmlns:a="http://schemas.openxmlformats.org/drawingml/2006/main" xmlns:r="http://schemas.openxmlformats.org/officeDocument/2006/relationships" xmlns:p="http://schemas.openxmlformats.org/presentationml/2006/main">
  <p:tag name="NUM" val="7"/>
</p:tagLst>
</file>

<file path=ppt/tags/tag335.xml><?xml version="1.0" encoding="utf-8"?>
<p:tagLst xmlns:a="http://schemas.openxmlformats.org/drawingml/2006/main" xmlns:r="http://schemas.openxmlformats.org/officeDocument/2006/relationships" xmlns:p="http://schemas.openxmlformats.org/presentationml/2006/main">
  <p:tag name="NUM" val="8"/>
</p:tagLst>
</file>

<file path=ppt/tags/tag336.xml><?xml version="1.0" encoding="utf-8"?>
<p:tagLst xmlns:a="http://schemas.openxmlformats.org/drawingml/2006/main" xmlns:r="http://schemas.openxmlformats.org/officeDocument/2006/relationships" xmlns:p="http://schemas.openxmlformats.org/presentationml/2006/main">
  <p:tag name="NUM" val="1"/>
</p:tagLst>
</file>

<file path=ppt/tags/tag337.xml><?xml version="1.0" encoding="utf-8"?>
<p:tagLst xmlns:a="http://schemas.openxmlformats.org/drawingml/2006/main" xmlns:r="http://schemas.openxmlformats.org/officeDocument/2006/relationships" xmlns:p="http://schemas.openxmlformats.org/presentationml/2006/main">
  <p:tag name="NUM" val="2"/>
</p:tagLst>
</file>

<file path=ppt/tags/tag338.xml><?xml version="1.0" encoding="utf-8"?>
<p:tagLst xmlns:a="http://schemas.openxmlformats.org/drawingml/2006/main" xmlns:r="http://schemas.openxmlformats.org/officeDocument/2006/relationships" xmlns:p="http://schemas.openxmlformats.org/presentationml/2006/main">
  <p:tag name="NUM" val="3"/>
</p:tagLst>
</file>

<file path=ppt/tags/tag339.xml><?xml version="1.0" encoding="utf-8"?>
<p:tagLst xmlns:a="http://schemas.openxmlformats.org/drawingml/2006/main" xmlns:r="http://schemas.openxmlformats.org/officeDocument/2006/relationships" xmlns:p="http://schemas.openxmlformats.org/presentationml/2006/main">
  <p:tag name="NUM" val="4"/>
</p:tagLst>
</file>

<file path=ppt/tags/tag34.xml><?xml version="1.0" encoding="utf-8"?>
<p:tagLst xmlns:a="http://schemas.openxmlformats.org/drawingml/2006/main" xmlns:r="http://schemas.openxmlformats.org/officeDocument/2006/relationships" xmlns:p="http://schemas.openxmlformats.org/presentationml/2006/main">
  <p:tag name="NUM" val="5"/>
</p:tagLst>
</file>

<file path=ppt/tags/tag340.xml><?xml version="1.0" encoding="utf-8"?>
<p:tagLst xmlns:a="http://schemas.openxmlformats.org/drawingml/2006/main" xmlns:r="http://schemas.openxmlformats.org/officeDocument/2006/relationships" xmlns:p="http://schemas.openxmlformats.org/presentationml/2006/main">
  <p:tag name="NUM" val="5"/>
</p:tagLst>
</file>

<file path=ppt/tags/tag341.xml><?xml version="1.0" encoding="utf-8"?>
<p:tagLst xmlns:a="http://schemas.openxmlformats.org/drawingml/2006/main" xmlns:r="http://schemas.openxmlformats.org/officeDocument/2006/relationships" xmlns:p="http://schemas.openxmlformats.org/presentationml/2006/main">
  <p:tag name="NUM" val="6"/>
</p:tagLst>
</file>

<file path=ppt/tags/tag342.xml><?xml version="1.0" encoding="utf-8"?>
<p:tagLst xmlns:a="http://schemas.openxmlformats.org/drawingml/2006/main" xmlns:r="http://schemas.openxmlformats.org/officeDocument/2006/relationships" xmlns:p="http://schemas.openxmlformats.org/presentationml/2006/main">
  <p:tag name="NUM" val="7"/>
</p:tagLst>
</file>

<file path=ppt/tags/tag343.xml><?xml version="1.0" encoding="utf-8"?>
<p:tagLst xmlns:a="http://schemas.openxmlformats.org/drawingml/2006/main" xmlns:r="http://schemas.openxmlformats.org/officeDocument/2006/relationships" xmlns:p="http://schemas.openxmlformats.org/presentationml/2006/main">
  <p:tag name="NUM" val="8"/>
</p:tagLst>
</file>

<file path=ppt/tags/tag344.xml><?xml version="1.0" encoding="utf-8"?>
<p:tagLst xmlns:a="http://schemas.openxmlformats.org/drawingml/2006/main" xmlns:r="http://schemas.openxmlformats.org/officeDocument/2006/relationships" xmlns:p="http://schemas.openxmlformats.org/presentationml/2006/main">
  <p:tag name="NUM" val="1"/>
</p:tagLst>
</file>

<file path=ppt/tags/tag345.xml><?xml version="1.0" encoding="utf-8"?>
<p:tagLst xmlns:a="http://schemas.openxmlformats.org/drawingml/2006/main" xmlns:r="http://schemas.openxmlformats.org/officeDocument/2006/relationships" xmlns:p="http://schemas.openxmlformats.org/presentationml/2006/main">
  <p:tag name="NUM" val="2"/>
</p:tagLst>
</file>

<file path=ppt/tags/tag346.xml><?xml version="1.0" encoding="utf-8"?>
<p:tagLst xmlns:a="http://schemas.openxmlformats.org/drawingml/2006/main" xmlns:r="http://schemas.openxmlformats.org/officeDocument/2006/relationships" xmlns:p="http://schemas.openxmlformats.org/presentationml/2006/main">
  <p:tag name="NUM" val="3"/>
</p:tagLst>
</file>

<file path=ppt/tags/tag347.xml><?xml version="1.0" encoding="utf-8"?>
<p:tagLst xmlns:a="http://schemas.openxmlformats.org/drawingml/2006/main" xmlns:r="http://schemas.openxmlformats.org/officeDocument/2006/relationships" xmlns:p="http://schemas.openxmlformats.org/presentationml/2006/main">
  <p:tag name="NUM" val="4"/>
</p:tagLst>
</file>

<file path=ppt/tags/tag348.xml><?xml version="1.0" encoding="utf-8"?>
<p:tagLst xmlns:a="http://schemas.openxmlformats.org/drawingml/2006/main" xmlns:r="http://schemas.openxmlformats.org/officeDocument/2006/relationships" xmlns:p="http://schemas.openxmlformats.org/presentationml/2006/main">
  <p:tag name="NUM" val="1"/>
</p:tagLst>
</file>

<file path=ppt/tags/tag349.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6"/>
</p:tagLst>
</file>

<file path=ppt/tags/tag350.xml><?xml version="1.0" encoding="utf-8"?>
<p:tagLst xmlns:a="http://schemas.openxmlformats.org/drawingml/2006/main" xmlns:r="http://schemas.openxmlformats.org/officeDocument/2006/relationships" xmlns:p="http://schemas.openxmlformats.org/presentationml/2006/main">
  <p:tag name="NUM" val="3"/>
</p:tagLst>
</file>

<file path=ppt/tags/tag351.xml><?xml version="1.0" encoding="utf-8"?>
<p:tagLst xmlns:a="http://schemas.openxmlformats.org/drawingml/2006/main" xmlns:r="http://schemas.openxmlformats.org/officeDocument/2006/relationships" xmlns:p="http://schemas.openxmlformats.org/presentationml/2006/main">
  <p:tag name="NUM" val="4"/>
</p:tagLst>
</file>

<file path=ppt/tags/tag352.xml><?xml version="1.0" encoding="utf-8"?>
<p:tagLst xmlns:a="http://schemas.openxmlformats.org/drawingml/2006/main" xmlns:r="http://schemas.openxmlformats.org/officeDocument/2006/relationships" xmlns:p="http://schemas.openxmlformats.org/presentationml/2006/main">
  <p:tag name="NUM" val="5"/>
</p:tagLst>
</file>

<file path=ppt/tags/tag353.xml><?xml version="1.0" encoding="utf-8"?>
<p:tagLst xmlns:a="http://schemas.openxmlformats.org/drawingml/2006/main" xmlns:r="http://schemas.openxmlformats.org/officeDocument/2006/relationships" xmlns:p="http://schemas.openxmlformats.org/presentationml/2006/main">
  <p:tag name="NUM" val="6"/>
</p:tagLst>
</file>

<file path=ppt/tags/tag354.xml><?xml version="1.0" encoding="utf-8"?>
<p:tagLst xmlns:a="http://schemas.openxmlformats.org/drawingml/2006/main" xmlns:r="http://schemas.openxmlformats.org/officeDocument/2006/relationships" xmlns:p="http://schemas.openxmlformats.org/presentationml/2006/main">
  <p:tag name="NUM" val="1"/>
</p:tagLst>
</file>

<file path=ppt/tags/tag355.xml><?xml version="1.0" encoding="utf-8"?>
<p:tagLst xmlns:a="http://schemas.openxmlformats.org/drawingml/2006/main" xmlns:r="http://schemas.openxmlformats.org/officeDocument/2006/relationships" xmlns:p="http://schemas.openxmlformats.org/presentationml/2006/main">
  <p:tag name="NUM" val="2"/>
</p:tagLst>
</file>

<file path=ppt/tags/tag356.xml><?xml version="1.0" encoding="utf-8"?>
<p:tagLst xmlns:a="http://schemas.openxmlformats.org/drawingml/2006/main" xmlns:r="http://schemas.openxmlformats.org/officeDocument/2006/relationships" xmlns:p="http://schemas.openxmlformats.org/presentationml/2006/main">
  <p:tag name="NUM" val="3"/>
</p:tagLst>
</file>

<file path=ppt/tags/tag357.xml><?xml version="1.0" encoding="utf-8"?>
<p:tagLst xmlns:a="http://schemas.openxmlformats.org/drawingml/2006/main" xmlns:r="http://schemas.openxmlformats.org/officeDocument/2006/relationships" xmlns:p="http://schemas.openxmlformats.org/presentationml/2006/main">
  <p:tag name="NUM" val="4"/>
</p:tagLst>
</file>

<file path=ppt/tags/tag358.xml><?xml version="1.0" encoding="utf-8"?>
<p:tagLst xmlns:a="http://schemas.openxmlformats.org/drawingml/2006/main" xmlns:r="http://schemas.openxmlformats.org/officeDocument/2006/relationships" xmlns:p="http://schemas.openxmlformats.org/presentationml/2006/main">
  <p:tag name="NUM" val="5"/>
</p:tagLst>
</file>

<file path=ppt/tags/tag359.xml><?xml version="1.0" encoding="utf-8"?>
<p:tagLst xmlns:a="http://schemas.openxmlformats.org/drawingml/2006/main" xmlns:r="http://schemas.openxmlformats.org/officeDocument/2006/relationships" xmlns:p="http://schemas.openxmlformats.org/presentationml/2006/main">
  <p:tag name="NUM" val="1"/>
</p:tagLst>
</file>

<file path=ppt/tags/tag36.xml><?xml version="1.0" encoding="utf-8"?>
<p:tagLst xmlns:a="http://schemas.openxmlformats.org/drawingml/2006/main" xmlns:r="http://schemas.openxmlformats.org/officeDocument/2006/relationships" xmlns:p="http://schemas.openxmlformats.org/presentationml/2006/main">
  <p:tag name="NUM" val="7"/>
</p:tagLst>
</file>

<file path=ppt/tags/tag360.xml><?xml version="1.0" encoding="utf-8"?>
<p:tagLst xmlns:a="http://schemas.openxmlformats.org/drawingml/2006/main" xmlns:r="http://schemas.openxmlformats.org/officeDocument/2006/relationships" xmlns:p="http://schemas.openxmlformats.org/presentationml/2006/main">
  <p:tag name="NUM" val="2"/>
</p:tagLst>
</file>

<file path=ppt/tags/tag361.xml><?xml version="1.0" encoding="utf-8"?>
<p:tagLst xmlns:a="http://schemas.openxmlformats.org/drawingml/2006/main" xmlns:r="http://schemas.openxmlformats.org/officeDocument/2006/relationships" xmlns:p="http://schemas.openxmlformats.org/presentationml/2006/main">
  <p:tag name="NUM" val="3"/>
</p:tagLst>
</file>

<file path=ppt/tags/tag362.xml><?xml version="1.0" encoding="utf-8"?>
<p:tagLst xmlns:a="http://schemas.openxmlformats.org/drawingml/2006/main" xmlns:r="http://schemas.openxmlformats.org/officeDocument/2006/relationships" xmlns:p="http://schemas.openxmlformats.org/presentationml/2006/main">
  <p:tag name="NUM" val="4"/>
</p:tagLst>
</file>

<file path=ppt/tags/tag363.xml><?xml version="1.0" encoding="utf-8"?>
<p:tagLst xmlns:a="http://schemas.openxmlformats.org/drawingml/2006/main" xmlns:r="http://schemas.openxmlformats.org/officeDocument/2006/relationships" xmlns:p="http://schemas.openxmlformats.org/presentationml/2006/main">
  <p:tag name="NUM" val="5"/>
</p:tagLst>
</file>

<file path=ppt/tags/tag364.xml><?xml version="1.0" encoding="utf-8"?>
<p:tagLst xmlns:a="http://schemas.openxmlformats.org/drawingml/2006/main" xmlns:r="http://schemas.openxmlformats.org/officeDocument/2006/relationships" xmlns:p="http://schemas.openxmlformats.org/presentationml/2006/main">
  <p:tag name="NUM" val="1"/>
</p:tagLst>
</file>

<file path=ppt/tags/tag365.xml><?xml version="1.0" encoding="utf-8"?>
<p:tagLst xmlns:a="http://schemas.openxmlformats.org/drawingml/2006/main" xmlns:r="http://schemas.openxmlformats.org/officeDocument/2006/relationships" xmlns:p="http://schemas.openxmlformats.org/presentationml/2006/main">
  <p:tag name="NUM" val="2"/>
</p:tagLst>
</file>

<file path=ppt/tags/tag366.xml><?xml version="1.0" encoding="utf-8"?>
<p:tagLst xmlns:a="http://schemas.openxmlformats.org/drawingml/2006/main" xmlns:r="http://schemas.openxmlformats.org/officeDocument/2006/relationships" xmlns:p="http://schemas.openxmlformats.org/presentationml/2006/main">
  <p:tag name="NUM" val="3"/>
</p:tagLst>
</file>

<file path=ppt/tags/tag367.xml><?xml version="1.0" encoding="utf-8"?>
<p:tagLst xmlns:a="http://schemas.openxmlformats.org/drawingml/2006/main" xmlns:r="http://schemas.openxmlformats.org/officeDocument/2006/relationships" xmlns:p="http://schemas.openxmlformats.org/presentationml/2006/main">
  <p:tag name="NUM" val="4"/>
</p:tagLst>
</file>

<file path=ppt/tags/tag368.xml><?xml version="1.0" encoding="utf-8"?>
<p:tagLst xmlns:a="http://schemas.openxmlformats.org/drawingml/2006/main" xmlns:r="http://schemas.openxmlformats.org/officeDocument/2006/relationships" xmlns:p="http://schemas.openxmlformats.org/presentationml/2006/main">
  <p:tag name="NUM" val="5"/>
</p:tagLst>
</file>

<file path=ppt/tags/tag369.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8"/>
</p:tagLst>
</file>

<file path=ppt/tags/tag370.xml><?xml version="1.0" encoding="utf-8"?>
<p:tagLst xmlns:a="http://schemas.openxmlformats.org/drawingml/2006/main" xmlns:r="http://schemas.openxmlformats.org/officeDocument/2006/relationships" xmlns:p="http://schemas.openxmlformats.org/presentationml/2006/main">
  <p:tag name="NUM" val="2"/>
</p:tagLst>
</file>

<file path=ppt/tags/tag371.xml><?xml version="1.0" encoding="utf-8"?>
<p:tagLst xmlns:a="http://schemas.openxmlformats.org/drawingml/2006/main" xmlns:r="http://schemas.openxmlformats.org/officeDocument/2006/relationships" xmlns:p="http://schemas.openxmlformats.org/presentationml/2006/main">
  <p:tag name="NUM" val="3"/>
</p:tagLst>
</file>

<file path=ppt/tags/tag372.xml><?xml version="1.0" encoding="utf-8"?>
<p:tagLst xmlns:a="http://schemas.openxmlformats.org/drawingml/2006/main" xmlns:r="http://schemas.openxmlformats.org/officeDocument/2006/relationships" xmlns:p="http://schemas.openxmlformats.org/presentationml/2006/main">
  <p:tag name="NUM" val="4"/>
</p:tagLst>
</file>

<file path=ppt/tags/tag373.xml><?xml version="1.0" encoding="utf-8"?>
<p:tagLst xmlns:a="http://schemas.openxmlformats.org/drawingml/2006/main" xmlns:r="http://schemas.openxmlformats.org/officeDocument/2006/relationships" xmlns:p="http://schemas.openxmlformats.org/presentationml/2006/main">
  <p:tag name="NUM" val="5"/>
</p:tagLst>
</file>

<file path=ppt/tags/tag374.xml><?xml version="1.0" encoding="utf-8"?>
<p:tagLst xmlns:a="http://schemas.openxmlformats.org/drawingml/2006/main" xmlns:r="http://schemas.openxmlformats.org/officeDocument/2006/relationships" xmlns:p="http://schemas.openxmlformats.org/presentationml/2006/main">
  <p:tag name="NUM" val="1"/>
</p:tagLst>
</file>

<file path=ppt/tags/tag375.xml><?xml version="1.0" encoding="utf-8"?>
<p:tagLst xmlns:a="http://schemas.openxmlformats.org/drawingml/2006/main" xmlns:r="http://schemas.openxmlformats.org/officeDocument/2006/relationships" xmlns:p="http://schemas.openxmlformats.org/presentationml/2006/main">
  <p:tag name="NUM" val="2"/>
</p:tagLst>
</file>

<file path=ppt/tags/tag376.xml><?xml version="1.0" encoding="utf-8"?>
<p:tagLst xmlns:a="http://schemas.openxmlformats.org/drawingml/2006/main" xmlns:r="http://schemas.openxmlformats.org/officeDocument/2006/relationships" xmlns:p="http://schemas.openxmlformats.org/presentationml/2006/main">
  <p:tag name="NUM" val="3"/>
</p:tagLst>
</file>

<file path=ppt/tags/tag377.xml><?xml version="1.0" encoding="utf-8"?>
<p:tagLst xmlns:a="http://schemas.openxmlformats.org/drawingml/2006/main" xmlns:r="http://schemas.openxmlformats.org/officeDocument/2006/relationships" xmlns:p="http://schemas.openxmlformats.org/presentationml/2006/main">
  <p:tag name="NUM" val="4"/>
</p:tagLst>
</file>

<file path=ppt/tags/tag378.xml><?xml version="1.0" encoding="utf-8"?>
<p:tagLst xmlns:a="http://schemas.openxmlformats.org/drawingml/2006/main" xmlns:r="http://schemas.openxmlformats.org/officeDocument/2006/relationships" xmlns:p="http://schemas.openxmlformats.org/presentationml/2006/main">
  <p:tag name="NUM" val="1"/>
</p:tagLst>
</file>

<file path=ppt/tags/tag379.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9"/>
</p:tagLst>
</file>

<file path=ppt/tags/tag380.xml><?xml version="1.0" encoding="utf-8"?>
<p:tagLst xmlns:a="http://schemas.openxmlformats.org/drawingml/2006/main" xmlns:r="http://schemas.openxmlformats.org/officeDocument/2006/relationships" xmlns:p="http://schemas.openxmlformats.org/presentationml/2006/main">
  <p:tag name="NUM" val="3"/>
</p:tagLst>
</file>

<file path=ppt/tags/tag381.xml><?xml version="1.0" encoding="utf-8"?>
<p:tagLst xmlns:a="http://schemas.openxmlformats.org/drawingml/2006/main" xmlns:r="http://schemas.openxmlformats.org/officeDocument/2006/relationships" xmlns:p="http://schemas.openxmlformats.org/presentationml/2006/main">
  <p:tag name="NUM" val="4"/>
</p:tagLst>
</file>

<file path=ppt/tags/tag382.xml><?xml version="1.0" encoding="utf-8"?>
<p:tagLst xmlns:a="http://schemas.openxmlformats.org/drawingml/2006/main" xmlns:r="http://schemas.openxmlformats.org/officeDocument/2006/relationships" xmlns:p="http://schemas.openxmlformats.org/presentationml/2006/main">
  <p:tag name="NUM" val="5"/>
</p:tagLst>
</file>

<file path=ppt/tags/tag383.xml><?xml version="1.0" encoding="utf-8"?>
<p:tagLst xmlns:a="http://schemas.openxmlformats.org/drawingml/2006/main" xmlns:r="http://schemas.openxmlformats.org/officeDocument/2006/relationships" xmlns:p="http://schemas.openxmlformats.org/presentationml/2006/main">
  <p:tag name="NUM" val="6"/>
</p:tagLst>
</file>

<file path=ppt/tags/tag384.xml><?xml version="1.0" encoding="utf-8"?>
<p:tagLst xmlns:a="http://schemas.openxmlformats.org/drawingml/2006/main" xmlns:r="http://schemas.openxmlformats.org/officeDocument/2006/relationships" xmlns:p="http://schemas.openxmlformats.org/presentationml/2006/main">
  <p:tag name="NUM" val="7"/>
</p:tagLst>
</file>

<file path=ppt/tags/tag385.xml><?xml version="1.0" encoding="utf-8"?>
<p:tagLst xmlns:a="http://schemas.openxmlformats.org/drawingml/2006/main" xmlns:r="http://schemas.openxmlformats.org/officeDocument/2006/relationships" xmlns:p="http://schemas.openxmlformats.org/presentationml/2006/main">
  <p:tag name="NUM" val="1"/>
</p:tagLst>
</file>

<file path=ppt/tags/tag386.xml><?xml version="1.0" encoding="utf-8"?>
<p:tagLst xmlns:a="http://schemas.openxmlformats.org/drawingml/2006/main" xmlns:r="http://schemas.openxmlformats.org/officeDocument/2006/relationships" xmlns:p="http://schemas.openxmlformats.org/presentationml/2006/main">
  <p:tag name="NUM" val="2"/>
</p:tagLst>
</file>

<file path=ppt/tags/tag387.xml><?xml version="1.0" encoding="utf-8"?>
<p:tagLst xmlns:a="http://schemas.openxmlformats.org/drawingml/2006/main" xmlns:r="http://schemas.openxmlformats.org/officeDocument/2006/relationships" xmlns:p="http://schemas.openxmlformats.org/presentationml/2006/main">
  <p:tag name="NUM" val="3"/>
</p:tagLst>
</file>

<file path=ppt/tags/tag39.xml><?xml version="1.0" encoding="utf-8"?>
<p:tagLst xmlns:a="http://schemas.openxmlformats.org/drawingml/2006/main" xmlns:r="http://schemas.openxmlformats.org/officeDocument/2006/relationships" xmlns:p="http://schemas.openxmlformats.org/presentationml/2006/main">
  <p:tag name="NUM" val="10"/>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11"/>
</p:tagLst>
</file>

<file path=ppt/tags/tag41.xml><?xml version="1.0" encoding="utf-8"?>
<p:tagLst xmlns:a="http://schemas.openxmlformats.org/drawingml/2006/main" xmlns:r="http://schemas.openxmlformats.org/officeDocument/2006/relationships" xmlns:p="http://schemas.openxmlformats.org/presentationml/2006/main">
  <p:tag name="NUM" val="12"/>
</p:tagLst>
</file>

<file path=ppt/tags/tag42.xml><?xml version="1.0" encoding="utf-8"?>
<p:tagLst xmlns:a="http://schemas.openxmlformats.org/drawingml/2006/main" xmlns:r="http://schemas.openxmlformats.org/officeDocument/2006/relationships" xmlns:p="http://schemas.openxmlformats.org/presentationml/2006/main">
  <p:tag name="NUM" val="1"/>
</p:tagLst>
</file>

<file path=ppt/tags/tag43.xml><?xml version="1.0" encoding="utf-8"?>
<p:tagLst xmlns:a="http://schemas.openxmlformats.org/drawingml/2006/main" xmlns:r="http://schemas.openxmlformats.org/officeDocument/2006/relationships" xmlns:p="http://schemas.openxmlformats.org/presentationml/2006/main">
  <p:tag name="NUM" val="2"/>
</p:tagLst>
</file>

<file path=ppt/tags/tag44.xml><?xml version="1.0" encoding="utf-8"?>
<p:tagLst xmlns:a="http://schemas.openxmlformats.org/drawingml/2006/main" xmlns:r="http://schemas.openxmlformats.org/officeDocument/2006/relationships" xmlns:p="http://schemas.openxmlformats.org/presentationml/2006/main">
  <p:tag name="NUM" val="3"/>
</p:tagLst>
</file>

<file path=ppt/tags/tag45.xml><?xml version="1.0" encoding="utf-8"?>
<p:tagLst xmlns:a="http://schemas.openxmlformats.org/drawingml/2006/main" xmlns:r="http://schemas.openxmlformats.org/officeDocument/2006/relationships" xmlns:p="http://schemas.openxmlformats.org/presentationml/2006/main">
  <p:tag name="NUM" val="4"/>
</p:tagLst>
</file>

<file path=ppt/tags/tag46.xml><?xml version="1.0" encoding="utf-8"?>
<p:tagLst xmlns:a="http://schemas.openxmlformats.org/drawingml/2006/main" xmlns:r="http://schemas.openxmlformats.org/officeDocument/2006/relationships" xmlns:p="http://schemas.openxmlformats.org/presentationml/2006/main">
  <p:tag name="NUM" val="1"/>
</p:tagLst>
</file>

<file path=ppt/tags/tag47.xml><?xml version="1.0" encoding="utf-8"?>
<p:tagLst xmlns:a="http://schemas.openxmlformats.org/drawingml/2006/main" xmlns:r="http://schemas.openxmlformats.org/officeDocument/2006/relationships" xmlns:p="http://schemas.openxmlformats.org/presentationml/2006/main">
  <p:tag name="NUM" val="2"/>
</p:tagLst>
</file>

<file path=ppt/tags/tag48.xml><?xml version="1.0" encoding="utf-8"?>
<p:tagLst xmlns:a="http://schemas.openxmlformats.org/drawingml/2006/main" xmlns:r="http://schemas.openxmlformats.org/officeDocument/2006/relationships" xmlns:p="http://schemas.openxmlformats.org/presentationml/2006/main">
  <p:tag name="NUM" val="3"/>
</p:tagLst>
</file>

<file path=ppt/tags/tag49.xml><?xml version="1.0" encoding="utf-8"?>
<p:tagLst xmlns:a="http://schemas.openxmlformats.org/drawingml/2006/main" xmlns:r="http://schemas.openxmlformats.org/officeDocument/2006/relationships" xmlns:p="http://schemas.openxmlformats.org/presentationml/2006/main">
  <p:tag name="NUM" val="4"/>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50.xml><?xml version="1.0" encoding="utf-8"?>
<p:tagLst xmlns:a="http://schemas.openxmlformats.org/drawingml/2006/main" xmlns:r="http://schemas.openxmlformats.org/officeDocument/2006/relationships" xmlns:p="http://schemas.openxmlformats.org/presentationml/2006/main">
  <p:tag name="NUM" val="5"/>
</p:tagLst>
</file>

<file path=ppt/tags/tag51.xml><?xml version="1.0" encoding="utf-8"?>
<p:tagLst xmlns:a="http://schemas.openxmlformats.org/drawingml/2006/main" xmlns:r="http://schemas.openxmlformats.org/officeDocument/2006/relationships" xmlns:p="http://schemas.openxmlformats.org/presentationml/2006/main">
  <p:tag name="NUM" val="6"/>
</p:tagLst>
</file>

<file path=ppt/tags/tag52.xml><?xml version="1.0" encoding="utf-8"?>
<p:tagLst xmlns:a="http://schemas.openxmlformats.org/drawingml/2006/main" xmlns:r="http://schemas.openxmlformats.org/officeDocument/2006/relationships" xmlns:p="http://schemas.openxmlformats.org/presentationml/2006/main">
  <p:tag name="NUM" val="7"/>
</p:tagLst>
</file>

<file path=ppt/tags/tag53.xml><?xml version="1.0" encoding="utf-8"?>
<p:tagLst xmlns:a="http://schemas.openxmlformats.org/drawingml/2006/main" xmlns:r="http://schemas.openxmlformats.org/officeDocument/2006/relationships" xmlns:p="http://schemas.openxmlformats.org/presentationml/2006/main">
  <p:tag name="NUM" val="8"/>
</p:tagLst>
</file>

<file path=ppt/tags/tag54.xml><?xml version="1.0" encoding="utf-8"?>
<p:tagLst xmlns:a="http://schemas.openxmlformats.org/drawingml/2006/main" xmlns:r="http://schemas.openxmlformats.org/officeDocument/2006/relationships" xmlns:p="http://schemas.openxmlformats.org/presentationml/2006/main">
  <p:tag name="NUM" val="9"/>
</p:tagLst>
</file>

<file path=ppt/tags/tag55.xml><?xml version="1.0" encoding="utf-8"?>
<p:tagLst xmlns:a="http://schemas.openxmlformats.org/drawingml/2006/main" xmlns:r="http://schemas.openxmlformats.org/officeDocument/2006/relationships" xmlns:p="http://schemas.openxmlformats.org/presentationml/2006/main">
  <p:tag name="NUM" val="1"/>
</p:tagLst>
</file>

<file path=ppt/tags/tag56.xml><?xml version="1.0" encoding="utf-8"?>
<p:tagLst xmlns:a="http://schemas.openxmlformats.org/drawingml/2006/main" xmlns:r="http://schemas.openxmlformats.org/officeDocument/2006/relationships" xmlns:p="http://schemas.openxmlformats.org/presentationml/2006/main">
  <p:tag name="NUM" val="2"/>
</p:tagLst>
</file>

<file path=ppt/tags/tag57.xml><?xml version="1.0" encoding="utf-8"?>
<p:tagLst xmlns:a="http://schemas.openxmlformats.org/drawingml/2006/main" xmlns:r="http://schemas.openxmlformats.org/officeDocument/2006/relationships" xmlns:p="http://schemas.openxmlformats.org/presentationml/2006/main">
  <p:tag name="NUM" val="3"/>
</p:tagLst>
</file>

<file path=ppt/tags/tag58.xml><?xml version="1.0" encoding="utf-8"?>
<p:tagLst xmlns:a="http://schemas.openxmlformats.org/drawingml/2006/main" xmlns:r="http://schemas.openxmlformats.org/officeDocument/2006/relationships" xmlns:p="http://schemas.openxmlformats.org/presentationml/2006/main">
  <p:tag name="NUM" val="4"/>
</p:tagLst>
</file>

<file path=ppt/tags/tag59.xml><?xml version="1.0" encoding="utf-8"?>
<p:tagLst xmlns:a="http://schemas.openxmlformats.org/drawingml/2006/main" xmlns:r="http://schemas.openxmlformats.org/officeDocument/2006/relationships" xmlns:p="http://schemas.openxmlformats.org/presentationml/2006/main">
  <p:tag name="NUM" val="5"/>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1"/>
</p:tagLst>
</file>

<file path=ppt/tags/tag61.xml><?xml version="1.0" encoding="utf-8"?>
<p:tagLst xmlns:a="http://schemas.openxmlformats.org/drawingml/2006/main" xmlns:r="http://schemas.openxmlformats.org/officeDocument/2006/relationships" xmlns:p="http://schemas.openxmlformats.org/presentationml/2006/main">
  <p:tag name="NUM" val="2"/>
</p:tagLst>
</file>

<file path=ppt/tags/tag62.xml><?xml version="1.0" encoding="utf-8"?>
<p:tagLst xmlns:a="http://schemas.openxmlformats.org/drawingml/2006/main" xmlns:r="http://schemas.openxmlformats.org/officeDocument/2006/relationships" xmlns:p="http://schemas.openxmlformats.org/presentationml/2006/main">
  <p:tag name="NUM" val="3"/>
</p:tagLst>
</file>

<file path=ppt/tags/tag63.xml><?xml version="1.0" encoding="utf-8"?>
<p:tagLst xmlns:a="http://schemas.openxmlformats.org/drawingml/2006/main" xmlns:r="http://schemas.openxmlformats.org/officeDocument/2006/relationships" xmlns:p="http://schemas.openxmlformats.org/presentationml/2006/main">
  <p:tag name="NUM" val="4"/>
</p:tagLst>
</file>

<file path=ppt/tags/tag64.xml><?xml version="1.0" encoding="utf-8"?>
<p:tagLst xmlns:a="http://schemas.openxmlformats.org/drawingml/2006/main" xmlns:r="http://schemas.openxmlformats.org/officeDocument/2006/relationships" xmlns:p="http://schemas.openxmlformats.org/presentationml/2006/main">
  <p:tag name="NUM" val="1"/>
</p:tagLst>
</file>

<file path=ppt/tags/tag65.xml><?xml version="1.0" encoding="utf-8"?>
<p:tagLst xmlns:a="http://schemas.openxmlformats.org/drawingml/2006/main" xmlns:r="http://schemas.openxmlformats.org/officeDocument/2006/relationships" xmlns:p="http://schemas.openxmlformats.org/presentationml/2006/main">
  <p:tag name="NUM" val="2"/>
</p:tagLst>
</file>

<file path=ppt/tags/tag66.xml><?xml version="1.0" encoding="utf-8"?>
<p:tagLst xmlns:a="http://schemas.openxmlformats.org/drawingml/2006/main" xmlns:r="http://schemas.openxmlformats.org/officeDocument/2006/relationships" xmlns:p="http://schemas.openxmlformats.org/presentationml/2006/main">
  <p:tag name="NUM" val="3"/>
</p:tagLst>
</file>

<file path=ppt/tags/tag67.xml><?xml version="1.0" encoding="utf-8"?>
<p:tagLst xmlns:a="http://schemas.openxmlformats.org/drawingml/2006/main" xmlns:r="http://schemas.openxmlformats.org/officeDocument/2006/relationships" xmlns:p="http://schemas.openxmlformats.org/presentationml/2006/main">
  <p:tag name="NUM" val="4"/>
</p:tagLst>
</file>

<file path=ppt/tags/tag68.xml><?xml version="1.0" encoding="utf-8"?>
<p:tagLst xmlns:a="http://schemas.openxmlformats.org/drawingml/2006/main" xmlns:r="http://schemas.openxmlformats.org/officeDocument/2006/relationships" xmlns:p="http://schemas.openxmlformats.org/presentationml/2006/main">
  <p:tag name="NUM" val="5"/>
</p:tagLst>
</file>

<file path=ppt/tags/tag69.xml><?xml version="1.0" encoding="utf-8"?>
<p:tagLst xmlns:a="http://schemas.openxmlformats.org/drawingml/2006/main" xmlns:r="http://schemas.openxmlformats.org/officeDocument/2006/relationships" xmlns:p="http://schemas.openxmlformats.org/presentationml/2006/main">
  <p:tag name="NUM" val="6"/>
</p:tagLst>
</file>

<file path=ppt/tags/tag7.xml><?xml version="1.0" encoding="utf-8"?>
<p:tagLst xmlns:a="http://schemas.openxmlformats.org/drawingml/2006/main" xmlns:r="http://schemas.openxmlformats.org/officeDocument/2006/relationships" xmlns:p="http://schemas.openxmlformats.org/presentationml/2006/main">
  <p:tag name="NUM" val="1"/>
</p:tagLst>
</file>

<file path=ppt/tags/tag70.xml><?xml version="1.0" encoding="utf-8"?>
<p:tagLst xmlns:a="http://schemas.openxmlformats.org/drawingml/2006/main" xmlns:r="http://schemas.openxmlformats.org/officeDocument/2006/relationships" xmlns:p="http://schemas.openxmlformats.org/presentationml/2006/main">
  <p:tag name="NUM" val="7"/>
</p:tagLst>
</file>

<file path=ppt/tags/tag71.xml><?xml version="1.0" encoding="utf-8"?>
<p:tagLst xmlns:a="http://schemas.openxmlformats.org/drawingml/2006/main" xmlns:r="http://schemas.openxmlformats.org/officeDocument/2006/relationships" xmlns:p="http://schemas.openxmlformats.org/presentationml/2006/main">
  <p:tag name="NUM" val="8"/>
</p:tagLst>
</file>

<file path=ppt/tags/tag72.xml><?xml version="1.0" encoding="utf-8"?>
<p:tagLst xmlns:a="http://schemas.openxmlformats.org/drawingml/2006/main" xmlns:r="http://schemas.openxmlformats.org/officeDocument/2006/relationships" xmlns:p="http://schemas.openxmlformats.org/presentationml/2006/main">
  <p:tag name="NUM" val="9"/>
</p:tagLst>
</file>

<file path=ppt/tags/tag73.xml><?xml version="1.0" encoding="utf-8"?>
<p:tagLst xmlns:a="http://schemas.openxmlformats.org/drawingml/2006/main" xmlns:r="http://schemas.openxmlformats.org/officeDocument/2006/relationships" xmlns:p="http://schemas.openxmlformats.org/presentationml/2006/main">
  <p:tag name="NUM" val="10"/>
</p:tagLst>
</file>

<file path=ppt/tags/tag74.xml><?xml version="1.0" encoding="utf-8"?>
<p:tagLst xmlns:a="http://schemas.openxmlformats.org/drawingml/2006/main" xmlns:r="http://schemas.openxmlformats.org/officeDocument/2006/relationships" xmlns:p="http://schemas.openxmlformats.org/presentationml/2006/main">
  <p:tag name="NUM" val="11"/>
</p:tagLst>
</file>

<file path=ppt/tags/tag75.xml><?xml version="1.0" encoding="utf-8"?>
<p:tagLst xmlns:a="http://schemas.openxmlformats.org/drawingml/2006/main" xmlns:r="http://schemas.openxmlformats.org/officeDocument/2006/relationships" xmlns:p="http://schemas.openxmlformats.org/presentationml/2006/main">
  <p:tag name="NUM" val="12"/>
</p:tagLst>
</file>

<file path=ppt/tags/tag76.xml><?xml version="1.0" encoding="utf-8"?>
<p:tagLst xmlns:a="http://schemas.openxmlformats.org/drawingml/2006/main" xmlns:r="http://schemas.openxmlformats.org/officeDocument/2006/relationships" xmlns:p="http://schemas.openxmlformats.org/presentationml/2006/main">
  <p:tag name="NUM" val="13"/>
</p:tagLst>
</file>

<file path=ppt/tags/tag77.xml><?xml version="1.0" encoding="utf-8"?>
<p:tagLst xmlns:a="http://schemas.openxmlformats.org/drawingml/2006/main" xmlns:r="http://schemas.openxmlformats.org/officeDocument/2006/relationships" xmlns:p="http://schemas.openxmlformats.org/presentationml/2006/main">
  <p:tag name="NUM" val="14"/>
</p:tagLst>
</file>

<file path=ppt/tags/tag78.xml><?xml version="1.0" encoding="utf-8"?>
<p:tagLst xmlns:a="http://schemas.openxmlformats.org/drawingml/2006/main" xmlns:r="http://schemas.openxmlformats.org/officeDocument/2006/relationships" xmlns:p="http://schemas.openxmlformats.org/presentationml/2006/main">
  <p:tag name="NUM" val="15"/>
</p:tagLst>
</file>

<file path=ppt/tags/tag79.xml><?xml version="1.0" encoding="utf-8"?>
<p:tagLst xmlns:a="http://schemas.openxmlformats.org/drawingml/2006/main" xmlns:r="http://schemas.openxmlformats.org/officeDocument/2006/relationships" xmlns:p="http://schemas.openxmlformats.org/presentationml/2006/main">
  <p:tag name="NUM" val="16"/>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80.xml><?xml version="1.0" encoding="utf-8"?>
<p:tagLst xmlns:a="http://schemas.openxmlformats.org/drawingml/2006/main" xmlns:r="http://schemas.openxmlformats.org/officeDocument/2006/relationships" xmlns:p="http://schemas.openxmlformats.org/presentationml/2006/main">
  <p:tag name="NUM" val="1"/>
</p:tagLst>
</file>

<file path=ppt/tags/tag81.xml><?xml version="1.0" encoding="utf-8"?>
<p:tagLst xmlns:a="http://schemas.openxmlformats.org/drawingml/2006/main" xmlns:r="http://schemas.openxmlformats.org/officeDocument/2006/relationships" xmlns:p="http://schemas.openxmlformats.org/presentationml/2006/main">
  <p:tag name="NUM" val="2"/>
</p:tagLst>
</file>

<file path=ppt/tags/tag82.xml><?xml version="1.0" encoding="utf-8"?>
<p:tagLst xmlns:a="http://schemas.openxmlformats.org/drawingml/2006/main" xmlns:r="http://schemas.openxmlformats.org/officeDocument/2006/relationships" xmlns:p="http://schemas.openxmlformats.org/presentationml/2006/main">
  <p:tag name="NUM" val="3"/>
</p:tagLst>
</file>

<file path=ppt/tags/tag83.xml><?xml version="1.0" encoding="utf-8"?>
<p:tagLst xmlns:a="http://schemas.openxmlformats.org/drawingml/2006/main" xmlns:r="http://schemas.openxmlformats.org/officeDocument/2006/relationships" xmlns:p="http://schemas.openxmlformats.org/presentationml/2006/main">
  <p:tag name="NUM" val="4"/>
</p:tagLst>
</file>

<file path=ppt/tags/tag84.xml><?xml version="1.0" encoding="utf-8"?>
<p:tagLst xmlns:a="http://schemas.openxmlformats.org/drawingml/2006/main" xmlns:r="http://schemas.openxmlformats.org/officeDocument/2006/relationships" xmlns:p="http://schemas.openxmlformats.org/presentationml/2006/main">
  <p:tag name="NUM" val="5"/>
</p:tagLst>
</file>

<file path=ppt/tags/tag85.xml><?xml version="1.0" encoding="utf-8"?>
<p:tagLst xmlns:a="http://schemas.openxmlformats.org/drawingml/2006/main" xmlns:r="http://schemas.openxmlformats.org/officeDocument/2006/relationships" xmlns:p="http://schemas.openxmlformats.org/presentationml/2006/main">
  <p:tag name="NUM" val="6"/>
</p:tagLst>
</file>

<file path=ppt/tags/tag86.xml><?xml version="1.0" encoding="utf-8"?>
<p:tagLst xmlns:a="http://schemas.openxmlformats.org/drawingml/2006/main" xmlns:r="http://schemas.openxmlformats.org/officeDocument/2006/relationships" xmlns:p="http://schemas.openxmlformats.org/presentationml/2006/main">
  <p:tag name="NUM" val="7"/>
</p:tagLst>
</file>

<file path=ppt/tags/tag87.xml><?xml version="1.0" encoding="utf-8"?>
<p:tagLst xmlns:a="http://schemas.openxmlformats.org/drawingml/2006/main" xmlns:r="http://schemas.openxmlformats.org/officeDocument/2006/relationships" xmlns:p="http://schemas.openxmlformats.org/presentationml/2006/main">
  <p:tag name="NUM" val="8"/>
</p:tagLst>
</file>

<file path=ppt/tags/tag88.xml><?xml version="1.0" encoding="utf-8"?>
<p:tagLst xmlns:a="http://schemas.openxmlformats.org/drawingml/2006/main" xmlns:r="http://schemas.openxmlformats.org/officeDocument/2006/relationships" xmlns:p="http://schemas.openxmlformats.org/presentationml/2006/main">
  <p:tag name="NUM" val="9"/>
</p:tagLst>
</file>

<file path=ppt/tags/tag89.xml><?xml version="1.0" encoding="utf-8"?>
<p:tagLst xmlns:a="http://schemas.openxmlformats.org/drawingml/2006/main" xmlns:r="http://schemas.openxmlformats.org/officeDocument/2006/relationships" xmlns:p="http://schemas.openxmlformats.org/presentationml/2006/main">
  <p:tag name="NUM" val="10"/>
</p:tagLst>
</file>

<file path=ppt/tags/tag9.xml><?xml version="1.0" encoding="utf-8"?>
<p:tagLst xmlns:a="http://schemas.openxmlformats.org/drawingml/2006/main" xmlns:r="http://schemas.openxmlformats.org/officeDocument/2006/relationships" xmlns:p="http://schemas.openxmlformats.org/presentationml/2006/main">
  <p:tag name="NUM" val="3"/>
</p:tagLst>
</file>

<file path=ppt/tags/tag90.xml><?xml version="1.0" encoding="utf-8"?>
<p:tagLst xmlns:a="http://schemas.openxmlformats.org/drawingml/2006/main" xmlns:r="http://schemas.openxmlformats.org/officeDocument/2006/relationships" xmlns:p="http://schemas.openxmlformats.org/presentationml/2006/main">
  <p:tag name="NUM" val="11"/>
</p:tagLst>
</file>

<file path=ppt/tags/tag91.xml><?xml version="1.0" encoding="utf-8"?>
<p:tagLst xmlns:a="http://schemas.openxmlformats.org/drawingml/2006/main" xmlns:r="http://schemas.openxmlformats.org/officeDocument/2006/relationships" xmlns:p="http://schemas.openxmlformats.org/presentationml/2006/main">
  <p:tag name="NUM" val="12"/>
</p:tagLst>
</file>

<file path=ppt/tags/tag92.xml><?xml version="1.0" encoding="utf-8"?>
<p:tagLst xmlns:a="http://schemas.openxmlformats.org/drawingml/2006/main" xmlns:r="http://schemas.openxmlformats.org/officeDocument/2006/relationships" xmlns:p="http://schemas.openxmlformats.org/presentationml/2006/main">
  <p:tag name="NUM" val="13"/>
</p:tagLst>
</file>

<file path=ppt/tags/tag93.xml><?xml version="1.0" encoding="utf-8"?>
<p:tagLst xmlns:a="http://schemas.openxmlformats.org/drawingml/2006/main" xmlns:r="http://schemas.openxmlformats.org/officeDocument/2006/relationships" xmlns:p="http://schemas.openxmlformats.org/presentationml/2006/main">
  <p:tag name="NUM" val="14"/>
</p:tagLst>
</file>

<file path=ppt/tags/tag94.xml><?xml version="1.0" encoding="utf-8"?>
<p:tagLst xmlns:a="http://schemas.openxmlformats.org/drawingml/2006/main" xmlns:r="http://schemas.openxmlformats.org/officeDocument/2006/relationships" xmlns:p="http://schemas.openxmlformats.org/presentationml/2006/main">
  <p:tag name="NUM" val="1"/>
</p:tagLst>
</file>

<file path=ppt/tags/tag95.xml><?xml version="1.0" encoding="utf-8"?>
<p:tagLst xmlns:a="http://schemas.openxmlformats.org/drawingml/2006/main" xmlns:r="http://schemas.openxmlformats.org/officeDocument/2006/relationships" xmlns:p="http://schemas.openxmlformats.org/presentationml/2006/main">
  <p:tag name="NUM" val="2"/>
</p:tagLst>
</file>

<file path=ppt/tags/tag96.xml><?xml version="1.0" encoding="utf-8"?>
<p:tagLst xmlns:a="http://schemas.openxmlformats.org/drawingml/2006/main" xmlns:r="http://schemas.openxmlformats.org/officeDocument/2006/relationships" xmlns:p="http://schemas.openxmlformats.org/presentationml/2006/main">
  <p:tag name="NUM" val="3"/>
</p:tagLst>
</file>

<file path=ppt/tags/tag97.xml><?xml version="1.0" encoding="utf-8"?>
<p:tagLst xmlns:a="http://schemas.openxmlformats.org/drawingml/2006/main" xmlns:r="http://schemas.openxmlformats.org/officeDocument/2006/relationships" xmlns:p="http://schemas.openxmlformats.org/presentationml/2006/main">
  <p:tag name="NUM" val="4"/>
</p:tagLst>
</file>

<file path=ppt/tags/tag98.xml><?xml version="1.0" encoding="utf-8"?>
<p:tagLst xmlns:a="http://schemas.openxmlformats.org/drawingml/2006/main" xmlns:r="http://schemas.openxmlformats.org/officeDocument/2006/relationships" xmlns:p="http://schemas.openxmlformats.org/presentationml/2006/main">
  <p:tag name="NUM" val="5"/>
</p:tagLst>
</file>

<file path=ppt/tags/tag99.xml><?xml version="1.0" encoding="utf-8"?>
<p:tagLst xmlns:a="http://schemas.openxmlformats.org/drawingml/2006/main" xmlns:r="http://schemas.openxmlformats.org/officeDocument/2006/relationships" xmlns:p="http://schemas.openxmlformats.org/presentationml/2006/main">
  <p:tag name="NUM" val="6"/>
</p:tagLst>
</file>

<file path=ppt/theme/theme1.xml><?xml version="1.0" encoding="utf-8"?>
<a:theme xmlns:a="http://schemas.openxmlformats.org/drawingml/2006/main" name="Fruits Marketing Campaign by Slidesgo">
  <a:themeElements>
    <a:clrScheme name="Simple Light">
      <a:dk1>
        <a:srgbClr val="5D2912"/>
      </a:dk1>
      <a:lt1>
        <a:srgbClr val="FFFFFF"/>
      </a:lt1>
      <a:dk2>
        <a:srgbClr val="595959"/>
      </a:dk2>
      <a:lt2>
        <a:srgbClr val="EEEEEE"/>
      </a:lt2>
      <a:accent1>
        <a:srgbClr val="F7E7C3"/>
      </a:accent1>
      <a:accent2>
        <a:srgbClr val="FC8C4F"/>
      </a:accent2>
      <a:accent3>
        <a:srgbClr val="E6555C"/>
      </a:accent3>
      <a:accent4>
        <a:srgbClr val="FFC800"/>
      </a:accent4>
      <a:accent5>
        <a:srgbClr val="BD693B"/>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3089</TotalTime>
  <Words>4156</Words>
  <Application>Microsoft Office PowerPoint</Application>
  <PresentationFormat>Affichage à l'écran (16:9)</PresentationFormat>
  <Paragraphs>316</Paragraphs>
  <Slides>49</Slides>
  <Notes>49</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49</vt:i4>
      </vt:variant>
    </vt:vector>
  </HeadingPairs>
  <TitlesOfParts>
    <vt:vector size="56" baseType="lpstr">
      <vt:lpstr>Amatic SC</vt:lpstr>
      <vt:lpstr>Helvetica Neue</vt:lpstr>
      <vt:lpstr>Fira Sans Extra Condensed</vt:lpstr>
      <vt:lpstr>Muli</vt:lpstr>
      <vt:lpstr>arial</vt:lpstr>
      <vt:lpstr>Saira ExtraCondensed ExtraConde</vt:lpstr>
      <vt:lpstr>Fruits Marketing Campaign by Slidesgo</vt:lpstr>
      <vt:lpstr>OpenFoodFacts</vt:lpstr>
      <vt:lpstr>TABLE DES MATIÈRES</vt:lpstr>
      <vt:lpstr>01 L’Objectif</vt:lpstr>
      <vt:lpstr>L’Objectif</vt:lpstr>
      <vt:lpstr>02 Les Données</vt:lpstr>
      <vt:lpstr>Présentation du jeu de données</vt:lpstr>
      <vt:lpstr>Le nombre de NaNs</vt:lpstr>
      <vt:lpstr>03 Le nettoyage</vt:lpstr>
      <vt:lpstr>Nettoyage sécurisé</vt:lpstr>
      <vt:lpstr>Nettoyage en Surface</vt:lpstr>
      <vt:lpstr>Nettoyage en profondeur</vt:lpstr>
      <vt:lpstr>Analyse des sources de données</vt:lpstr>
      <vt:lpstr>Analyse des sources de données</vt:lpstr>
      <vt:lpstr>Analyse de l’état de la donnée</vt:lpstr>
      <vt:lpstr>Analyse de l’état de la donnée</vt:lpstr>
      <vt:lpstr>évolution au fil du temps</vt:lpstr>
      <vt:lpstr>Nettoyage en profondeur</vt:lpstr>
      <vt:lpstr>Analyse des allergènes</vt:lpstr>
      <vt:lpstr>Construire un dictionnaire des allergènes</vt:lpstr>
      <vt:lpstr>Traduction des allergènes</vt:lpstr>
      <vt:lpstr>Les allergènes les plus courants</vt:lpstr>
      <vt:lpstr>Les produits riches allergènes</vt:lpstr>
      <vt:lpstr>Nettoyage en profondeur</vt:lpstr>
      <vt:lpstr>macronutriments et énergie</vt:lpstr>
      <vt:lpstr>Nettoyage de la variable PNNS</vt:lpstr>
      <vt:lpstr>Sélection des variables et imputations KNN</vt:lpstr>
      <vt:lpstr>Sélection des variables et imputations KNN</vt:lpstr>
      <vt:lpstr>Distribution par rapport à la loi normale</vt:lpstr>
      <vt:lpstr>Nettoyer les valeurs avec des sous-ensembles incohérents</vt:lpstr>
      <vt:lpstr>Suppression des valeurs aberrantes par groupes de PNNS</vt:lpstr>
      <vt:lpstr> Macronutriments par groupes de PNNS</vt:lpstr>
      <vt:lpstr> Top 4 des PNNS les plus riches en fibres</vt:lpstr>
      <vt:lpstr> Les fibres des fruits et légumes</vt:lpstr>
      <vt:lpstr>Corrélation entre énergie et macronutriments</vt:lpstr>
      <vt:lpstr>Corrélation entre énergie et glucides</vt:lpstr>
      <vt:lpstr>Corrélation entre énergie et lipides</vt:lpstr>
      <vt:lpstr>Corrélation entre énergie et protéines</vt:lpstr>
      <vt:lpstr>Résultat de la formule de l’énergie</vt:lpstr>
      <vt:lpstr>Avant application du modèle</vt:lpstr>
      <vt:lpstr>Après application du modèle</vt:lpstr>
      <vt:lpstr>04 Le dashboard</vt:lpstr>
      <vt:lpstr>Technologies</vt:lpstr>
      <vt:lpstr>ACP</vt:lpstr>
      <vt:lpstr>ANOVA</vt:lpstr>
      <vt:lpstr>Recherche</vt:lpstr>
      <vt:lpstr>Alternative : Apache Superset + Heroku</vt:lpstr>
      <vt:lpstr>05 La conclusion</vt:lpstr>
      <vt:lpstr>Un jeu très stimulant</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OpenFoodFacts</dc:title>
  <dc:creator>Moi</dc:creator>
  <cp:lastModifiedBy>Abdessamad Derraz</cp:lastModifiedBy>
  <cp:revision>173</cp:revision>
  <dcterms:modified xsi:type="dcterms:W3CDTF">2021-06-17T23:07:39Z</dcterms:modified>
</cp:coreProperties>
</file>